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78" r:id="rId3"/>
    <p:sldId id="270" r:id="rId4"/>
    <p:sldId id="280" r:id="rId5"/>
    <p:sldId id="281" r:id="rId6"/>
    <p:sldId id="256" r:id="rId7"/>
    <p:sldId id="285" r:id="rId8"/>
    <p:sldId id="286" r:id="rId9"/>
    <p:sldId id="288" r:id="rId10"/>
    <p:sldId id="274" r:id="rId11"/>
    <p:sldId id="283" r:id="rId12"/>
    <p:sldId id="289" r:id="rId13"/>
    <p:sldId id="287" r:id="rId14"/>
    <p:sldId id="291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15DF69-8A33-4A5F-A95C-BD15408E3D01}" v="1186" dt="2018-06-04T18:02:01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6" autoAdjust="0"/>
    <p:restoredTop sz="94673"/>
  </p:normalViewPr>
  <p:slideViewPr>
    <p:cSldViewPr snapToGrid="0">
      <p:cViewPr varScale="1">
        <p:scale>
          <a:sx n="60" d="100"/>
          <a:sy n="60" d="100"/>
        </p:scale>
        <p:origin x="42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 Coyner" userId="c41f8547ae985f2b" providerId="LiveId" clId="{7D15DF69-8A33-4A5F-A95C-BD15408E3D01}"/>
    <pc:docChg chg="custSel mod addSld delSld modSld sldOrd">
      <pc:chgData name="Geoff Coyner" userId="c41f8547ae985f2b" providerId="LiveId" clId="{7D15DF69-8A33-4A5F-A95C-BD15408E3D01}" dt="2018-06-04T18:02:01.146" v="1186" actId="14100"/>
      <pc:docMkLst>
        <pc:docMk/>
      </pc:docMkLst>
      <pc:sldChg chg="addSp delSp modSp mod setBg setClrOvrMap">
        <pc:chgData name="Geoff Coyner" userId="c41f8547ae985f2b" providerId="LiveId" clId="{7D15DF69-8A33-4A5F-A95C-BD15408E3D01}" dt="2018-06-04T18:01:21.750" v="1184" actId="26606"/>
        <pc:sldMkLst>
          <pc:docMk/>
          <pc:sldMk cId="1999758261" sldId="258"/>
        </pc:sldMkLst>
        <pc:spChg chg="mod">
          <ac:chgData name="Geoff Coyner" userId="c41f8547ae985f2b" providerId="LiveId" clId="{7D15DF69-8A33-4A5F-A95C-BD15408E3D01}" dt="2018-06-04T18:01:21.750" v="1184" actId="26606"/>
          <ac:spMkLst>
            <pc:docMk/>
            <pc:sldMk cId="1999758261" sldId="258"/>
            <ac:spMk id="2" creationId="{2F450CAF-4AA3-4412-A91D-B5C97DA9EB9F}"/>
          </ac:spMkLst>
        </pc:spChg>
        <pc:spChg chg="mod">
          <ac:chgData name="Geoff Coyner" userId="c41f8547ae985f2b" providerId="LiveId" clId="{7D15DF69-8A33-4A5F-A95C-BD15408E3D01}" dt="2018-06-04T18:01:21.750" v="1184" actId="26606"/>
          <ac:spMkLst>
            <pc:docMk/>
            <pc:sldMk cId="1999758261" sldId="258"/>
            <ac:spMk id="3" creationId="{9995E7BD-AAA2-4611-AF6E-F0180A581F6F}"/>
          </ac:spMkLst>
        </pc:spChg>
        <pc:spChg chg="del">
          <ac:chgData name="Geoff Coyner" userId="c41f8547ae985f2b" providerId="LiveId" clId="{7D15DF69-8A33-4A5F-A95C-BD15408E3D01}" dt="2018-06-04T18:01:21.750" v="1184" actId="26606"/>
          <ac:spMkLst>
            <pc:docMk/>
            <pc:sldMk cId="1999758261" sldId="258"/>
            <ac:spMk id="71" creationId="{029DE7B6-DC7C-4BA1-B406-EDDA0C0A31C4}"/>
          </ac:spMkLst>
        </pc:spChg>
        <pc:spChg chg="add">
          <ac:chgData name="Geoff Coyner" userId="c41f8547ae985f2b" providerId="LiveId" clId="{7D15DF69-8A33-4A5F-A95C-BD15408E3D01}" dt="2018-06-04T18:01:21.750" v="1184" actId="26606"/>
          <ac:spMkLst>
            <pc:docMk/>
            <pc:sldMk cId="1999758261" sldId="258"/>
            <ac:spMk id="76" creationId="{1DB7C82F-AB7E-4F0C-B829-FA1B9C415180}"/>
          </ac:spMkLst>
        </pc:spChg>
        <pc:spChg chg="add">
          <ac:chgData name="Geoff Coyner" userId="c41f8547ae985f2b" providerId="LiveId" clId="{7D15DF69-8A33-4A5F-A95C-BD15408E3D01}" dt="2018-06-04T18:01:21.750" v="1184" actId="26606"/>
          <ac:spMkLst>
            <pc:docMk/>
            <pc:sldMk cId="1999758261" sldId="258"/>
            <ac:spMk id="78" creationId="{70B66945-4967-4040-926D-DCA44313CDAB}"/>
          </ac:spMkLst>
        </pc:spChg>
        <pc:picChg chg="mod ord">
          <ac:chgData name="Geoff Coyner" userId="c41f8547ae985f2b" providerId="LiveId" clId="{7D15DF69-8A33-4A5F-A95C-BD15408E3D01}" dt="2018-06-04T18:01:21.750" v="1184" actId="26606"/>
          <ac:picMkLst>
            <pc:docMk/>
            <pc:sldMk cId="1999758261" sldId="258"/>
            <ac:picMk id="4" creationId="{EE52AE24-356A-4B4C-BD2D-221D36DBB113}"/>
          </ac:picMkLst>
        </pc:picChg>
      </pc:sldChg>
      <pc:sldChg chg="del">
        <pc:chgData name="Geoff Coyner" userId="c41f8547ae985f2b" providerId="LiveId" clId="{7D15DF69-8A33-4A5F-A95C-BD15408E3D01}" dt="2018-06-04T11:57:55.252" v="536" actId="47"/>
        <pc:sldMkLst>
          <pc:docMk/>
          <pc:sldMk cId="2547862235" sldId="273"/>
        </pc:sldMkLst>
      </pc:sldChg>
      <pc:sldChg chg="modSp">
        <pc:chgData name="Geoff Coyner" userId="c41f8547ae985f2b" providerId="LiveId" clId="{7D15DF69-8A33-4A5F-A95C-BD15408E3D01}" dt="2018-06-04T12:06:01.243" v="879" actId="20577"/>
        <pc:sldMkLst>
          <pc:docMk/>
          <pc:sldMk cId="1823230226" sldId="274"/>
        </pc:sldMkLst>
        <pc:spChg chg="mod">
          <ac:chgData name="Geoff Coyner" userId="c41f8547ae985f2b" providerId="LiveId" clId="{7D15DF69-8A33-4A5F-A95C-BD15408E3D01}" dt="2018-06-04T12:06:01.243" v="879" actId="20577"/>
          <ac:spMkLst>
            <pc:docMk/>
            <pc:sldMk cId="1823230226" sldId="274"/>
            <ac:spMk id="3" creationId="{773FD40D-03CC-41A4-B4D8-ECA1FB38BB48}"/>
          </ac:spMkLst>
        </pc:spChg>
        <pc:spChg chg="mod">
          <ac:chgData name="Geoff Coyner" userId="c41f8547ae985f2b" providerId="LiveId" clId="{7D15DF69-8A33-4A5F-A95C-BD15408E3D01}" dt="2018-06-04T12:05:25.666" v="844" actId="20577"/>
          <ac:spMkLst>
            <pc:docMk/>
            <pc:sldMk cId="1823230226" sldId="274"/>
            <ac:spMk id="7" creationId="{34CD3A3F-101C-4831-A59E-28D31776FF20}"/>
          </ac:spMkLst>
        </pc:spChg>
      </pc:sldChg>
      <pc:sldChg chg="del">
        <pc:chgData name="Geoff Coyner" userId="c41f8547ae985f2b" providerId="LiveId" clId="{7D15DF69-8A33-4A5F-A95C-BD15408E3D01}" dt="2018-06-04T12:11:32.205" v="1183" actId="47"/>
        <pc:sldMkLst>
          <pc:docMk/>
          <pc:sldMk cId="561772038" sldId="275"/>
        </pc:sldMkLst>
      </pc:sldChg>
      <pc:sldChg chg="addSp delSp modSp mod setBg">
        <pc:chgData name="Geoff Coyner" userId="c41f8547ae985f2b" providerId="LiveId" clId="{7D15DF69-8A33-4A5F-A95C-BD15408E3D01}" dt="2018-06-04T18:02:01.146" v="1186" actId="14100"/>
        <pc:sldMkLst>
          <pc:docMk/>
          <pc:sldMk cId="2260958738" sldId="277"/>
        </pc:sldMkLst>
        <pc:spChg chg="mod ord">
          <ac:chgData name="Geoff Coyner" userId="c41f8547ae985f2b" providerId="LiveId" clId="{7D15DF69-8A33-4A5F-A95C-BD15408E3D01}" dt="2018-06-04T18:01:57.896" v="1185" actId="26606"/>
          <ac:spMkLst>
            <pc:docMk/>
            <pc:sldMk cId="2260958738" sldId="277"/>
            <ac:spMk id="2" creationId="{37FEBBB6-F5E2-4465-9714-30BC8AD45BE5}"/>
          </ac:spMkLst>
        </pc:spChg>
        <pc:spChg chg="del mod">
          <ac:chgData name="Geoff Coyner" userId="c41f8547ae985f2b" providerId="LiveId" clId="{7D15DF69-8A33-4A5F-A95C-BD15408E3D01}" dt="2018-06-04T18:01:57.896" v="1185" actId="26606"/>
          <ac:spMkLst>
            <pc:docMk/>
            <pc:sldMk cId="2260958738" sldId="277"/>
            <ac:spMk id="3" creationId="{9CC5868E-3491-4E89-B2DA-94BC70D4E090}"/>
          </ac:spMkLst>
        </pc:spChg>
        <pc:spChg chg="add">
          <ac:chgData name="Geoff Coyner" userId="c41f8547ae985f2b" providerId="LiveId" clId="{7D15DF69-8A33-4A5F-A95C-BD15408E3D01}" dt="2018-06-04T18:01:57.896" v="1185" actId="26606"/>
          <ac:spMkLst>
            <pc:docMk/>
            <pc:sldMk cId="2260958738" sldId="277"/>
            <ac:spMk id="11" creationId="{BE95D989-81FA-4BAD-9AD5-E46CEDA91B36}"/>
          </ac:spMkLst>
        </pc:spChg>
        <pc:spChg chg="add">
          <ac:chgData name="Geoff Coyner" userId="c41f8547ae985f2b" providerId="LiveId" clId="{7D15DF69-8A33-4A5F-A95C-BD15408E3D01}" dt="2018-06-04T18:01:57.896" v="1185" actId="26606"/>
          <ac:spMkLst>
            <pc:docMk/>
            <pc:sldMk cId="2260958738" sldId="277"/>
            <ac:spMk id="13" creationId="{156189E5-8A3E-4CFD-B71B-CCD0F8495E56}"/>
          </ac:spMkLst>
        </pc:spChg>
        <pc:graphicFrameChg chg="add mod">
          <ac:chgData name="Geoff Coyner" userId="c41f8547ae985f2b" providerId="LiveId" clId="{7D15DF69-8A33-4A5F-A95C-BD15408E3D01}" dt="2018-06-04T18:02:01.146" v="1186" actId="14100"/>
          <ac:graphicFrameMkLst>
            <pc:docMk/>
            <pc:sldMk cId="2260958738" sldId="277"/>
            <ac:graphicFrameMk id="6" creationId="{D288D055-0F69-40D6-872D-196E4EE26B9B}"/>
          </ac:graphicFrameMkLst>
        </pc:graphicFrameChg>
        <pc:picChg chg="add">
          <ac:chgData name="Geoff Coyner" userId="c41f8547ae985f2b" providerId="LiveId" clId="{7D15DF69-8A33-4A5F-A95C-BD15408E3D01}" dt="2018-06-04T12:00:03.407" v="721"/>
          <ac:picMkLst>
            <pc:docMk/>
            <pc:sldMk cId="2260958738" sldId="277"/>
            <ac:picMk id="4" creationId="{04B46D2E-9C86-4A3E-B8E6-8AA42BE3C289}"/>
          </ac:picMkLst>
        </pc:picChg>
      </pc:sldChg>
      <pc:sldChg chg="modSp">
        <pc:chgData name="Geoff Coyner" userId="c41f8547ae985f2b" providerId="LiveId" clId="{7D15DF69-8A33-4A5F-A95C-BD15408E3D01}" dt="2018-06-04T12:01:16.874" v="756" actId="20577"/>
        <pc:sldMkLst>
          <pc:docMk/>
          <pc:sldMk cId="2068212353" sldId="278"/>
        </pc:sldMkLst>
        <pc:graphicFrameChg chg="mod">
          <ac:chgData name="Geoff Coyner" userId="c41f8547ae985f2b" providerId="LiveId" clId="{7D15DF69-8A33-4A5F-A95C-BD15408E3D01}" dt="2018-06-04T12:01:16.874" v="756" actId="20577"/>
          <ac:graphicFrameMkLst>
            <pc:docMk/>
            <pc:sldMk cId="2068212353" sldId="278"/>
            <ac:graphicFrameMk id="19" creationId="{08464258-64E0-459D-BFC6-E36606C4C6EF}"/>
          </ac:graphicFrameMkLst>
        </pc:graphicFrameChg>
      </pc:sldChg>
      <pc:sldChg chg="modSp">
        <pc:chgData name="Geoff Coyner" userId="c41f8547ae985f2b" providerId="LiveId" clId="{7D15DF69-8A33-4A5F-A95C-BD15408E3D01}" dt="2018-06-04T11:45:30.432" v="32" actId="20577"/>
        <pc:sldMkLst>
          <pc:docMk/>
          <pc:sldMk cId="2155622509" sldId="281"/>
        </pc:sldMkLst>
        <pc:spChg chg="mod">
          <ac:chgData name="Geoff Coyner" userId="c41f8547ae985f2b" providerId="LiveId" clId="{7D15DF69-8A33-4A5F-A95C-BD15408E3D01}" dt="2018-06-04T11:45:30.432" v="32" actId="20577"/>
          <ac:spMkLst>
            <pc:docMk/>
            <pc:sldMk cId="2155622509" sldId="281"/>
            <ac:spMk id="3" creationId="{94ED32F1-C444-403D-9DB8-EDC87E620384}"/>
          </ac:spMkLst>
        </pc:spChg>
      </pc:sldChg>
      <pc:sldChg chg="modSp">
        <pc:chgData name="Geoff Coyner" userId="c41f8547ae985f2b" providerId="LiveId" clId="{7D15DF69-8A33-4A5F-A95C-BD15408E3D01}" dt="2018-06-04T12:06:28.802" v="887" actId="20577"/>
        <pc:sldMkLst>
          <pc:docMk/>
          <pc:sldMk cId="3014560072" sldId="283"/>
        </pc:sldMkLst>
        <pc:spChg chg="mod">
          <ac:chgData name="Geoff Coyner" userId="c41f8547ae985f2b" providerId="LiveId" clId="{7D15DF69-8A33-4A5F-A95C-BD15408E3D01}" dt="2018-06-04T12:06:28.802" v="887" actId="20577"/>
          <ac:spMkLst>
            <pc:docMk/>
            <pc:sldMk cId="3014560072" sldId="283"/>
            <ac:spMk id="3" creationId="{773FD40D-03CC-41A4-B4D8-ECA1FB38BB48}"/>
          </ac:spMkLst>
        </pc:spChg>
      </pc:sldChg>
      <pc:sldChg chg="del">
        <pc:chgData name="Geoff Coyner" userId="c41f8547ae985f2b" providerId="LiveId" clId="{7D15DF69-8A33-4A5F-A95C-BD15408E3D01}" dt="2018-06-04T11:49:55.440" v="215" actId="47"/>
        <pc:sldMkLst>
          <pc:docMk/>
          <pc:sldMk cId="2047678405" sldId="284"/>
        </pc:sldMkLst>
      </pc:sldChg>
      <pc:sldChg chg="modSp">
        <pc:chgData name="Geoff Coyner" userId="c41f8547ae985f2b" providerId="LiveId" clId="{7D15DF69-8A33-4A5F-A95C-BD15408E3D01}" dt="2018-06-04T12:02:50.026" v="765" actId="20577"/>
        <pc:sldMkLst>
          <pc:docMk/>
          <pc:sldMk cId="24930013" sldId="285"/>
        </pc:sldMkLst>
        <pc:spChg chg="mod">
          <ac:chgData name="Geoff Coyner" userId="c41f8547ae985f2b" providerId="LiveId" clId="{7D15DF69-8A33-4A5F-A95C-BD15408E3D01}" dt="2018-06-04T12:02:50.026" v="765" actId="20577"/>
          <ac:spMkLst>
            <pc:docMk/>
            <pc:sldMk cId="24930013" sldId="285"/>
            <ac:spMk id="3" creationId="{94ED32F1-C444-403D-9DB8-EDC87E620384}"/>
          </ac:spMkLst>
        </pc:spChg>
      </pc:sldChg>
      <pc:sldChg chg="modSp">
        <pc:chgData name="Geoff Coyner" userId="c41f8547ae985f2b" providerId="LiveId" clId="{7D15DF69-8A33-4A5F-A95C-BD15408E3D01}" dt="2018-06-04T12:03:08.176" v="766" actId="20577"/>
        <pc:sldMkLst>
          <pc:docMk/>
          <pc:sldMk cId="2871267136" sldId="286"/>
        </pc:sldMkLst>
        <pc:spChg chg="mod">
          <ac:chgData name="Geoff Coyner" userId="c41f8547ae985f2b" providerId="LiveId" clId="{7D15DF69-8A33-4A5F-A95C-BD15408E3D01}" dt="2018-06-04T12:03:08.176" v="766" actId="20577"/>
          <ac:spMkLst>
            <pc:docMk/>
            <pc:sldMk cId="2871267136" sldId="286"/>
            <ac:spMk id="3" creationId="{94ED32F1-C444-403D-9DB8-EDC87E620384}"/>
          </ac:spMkLst>
        </pc:spChg>
      </pc:sldChg>
      <pc:sldChg chg="modSp">
        <pc:chgData name="Geoff Coyner" userId="c41f8547ae985f2b" providerId="LiveId" clId="{7D15DF69-8A33-4A5F-A95C-BD15408E3D01}" dt="2018-06-04T11:50:06.594" v="216" actId="20577"/>
        <pc:sldMkLst>
          <pc:docMk/>
          <pc:sldMk cId="2633423720" sldId="287"/>
        </pc:sldMkLst>
        <pc:spChg chg="mod">
          <ac:chgData name="Geoff Coyner" userId="c41f8547ae985f2b" providerId="LiveId" clId="{7D15DF69-8A33-4A5F-A95C-BD15408E3D01}" dt="2018-06-04T11:50:06.594" v="216" actId="20577"/>
          <ac:spMkLst>
            <pc:docMk/>
            <pc:sldMk cId="2633423720" sldId="287"/>
            <ac:spMk id="3" creationId="{94ED32F1-C444-403D-9DB8-EDC87E620384}"/>
          </ac:spMkLst>
        </pc:spChg>
      </pc:sldChg>
      <pc:sldChg chg="modSp">
        <pc:chgData name="Geoff Coyner" userId="c41f8547ae985f2b" providerId="LiveId" clId="{7D15DF69-8A33-4A5F-A95C-BD15408E3D01}" dt="2018-06-04T12:03:54.876" v="810" actId="20577"/>
        <pc:sldMkLst>
          <pc:docMk/>
          <pc:sldMk cId="2232970011" sldId="288"/>
        </pc:sldMkLst>
        <pc:spChg chg="mod">
          <ac:chgData name="Geoff Coyner" userId="c41f8547ae985f2b" providerId="LiveId" clId="{7D15DF69-8A33-4A5F-A95C-BD15408E3D01}" dt="2018-06-04T12:03:54.876" v="810" actId="20577"/>
          <ac:spMkLst>
            <pc:docMk/>
            <pc:sldMk cId="2232970011" sldId="288"/>
            <ac:spMk id="3" creationId="{94ED32F1-C444-403D-9DB8-EDC87E620384}"/>
          </ac:spMkLst>
        </pc:spChg>
      </pc:sldChg>
      <pc:sldChg chg="addSp delSp modSp add ord">
        <pc:chgData name="Geoff Coyner" userId="c41f8547ae985f2b" providerId="LiveId" clId="{7D15DF69-8A33-4A5F-A95C-BD15408E3D01}" dt="2018-06-04T12:09:39.302" v="1074" actId="20577"/>
        <pc:sldMkLst>
          <pc:docMk/>
          <pc:sldMk cId="2152319949" sldId="289"/>
        </pc:sldMkLst>
        <pc:spChg chg="mod">
          <ac:chgData name="Geoff Coyner" userId="c41f8547ae985f2b" providerId="LiveId" clId="{7D15DF69-8A33-4A5F-A95C-BD15408E3D01}" dt="2018-06-04T11:48:52.204" v="99" actId="20577"/>
          <ac:spMkLst>
            <pc:docMk/>
            <pc:sldMk cId="2152319949" sldId="289"/>
            <ac:spMk id="2" creationId="{421649CD-C4DB-4A73-B411-9C060ECFEEA6}"/>
          </ac:spMkLst>
        </pc:spChg>
        <pc:spChg chg="mod">
          <ac:chgData name="Geoff Coyner" userId="c41f8547ae985f2b" providerId="LiveId" clId="{7D15DF69-8A33-4A5F-A95C-BD15408E3D01}" dt="2018-06-04T12:09:39.302" v="1074" actId="20577"/>
          <ac:spMkLst>
            <pc:docMk/>
            <pc:sldMk cId="2152319949" sldId="289"/>
            <ac:spMk id="3" creationId="{94ED32F1-C444-403D-9DB8-EDC87E620384}"/>
          </ac:spMkLst>
        </pc:spChg>
        <pc:spChg chg="del mod">
          <ac:chgData name="Geoff Coyner" userId="c41f8547ae985f2b" providerId="LiveId" clId="{7D15DF69-8A33-4A5F-A95C-BD15408E3D01}" dt="2018-06-04T11:49:01.741" v="101" actId="478"/>
          <ac:spMkLst>
            <pc:docMk/>
            <pc:sldMk cId="2152319949" sldId="289"/>
            <ac:spMk id="6" creationId="{F88A5331-C280-4A69-9904-1BD7CAC698CC}"/>
          </ac:spMkLst>
        </pc:spChg>
        <pc:picChg chg="add del">
          <ac:chgData name="Geoff Coyner" userId="c41f8547ae985f2b" providerId="LiveId" clId="{7D15DF69-8A33-4A5F-A95C-BD15408E3D01}" dt="2018-06-04T11:49:04.941" v="103"/>
          <ac:picMkLst>
            <pc:docMk/>
            <pc:sldMk cId="2152319949" sldId="289"/>
            <ac:picMk id="5" creationId="{8BBDFE72-CB39-48D1-9EC6-0DFB88FA4B6B}"/>
          </ac:picMkLst>
        </pc:picChg>
        <pc:picChg chg="add mod">
          <ac:chgData name="Geoff Coyner" userId="c41f8547ae985f2b" providerId="LiveId" clId="{7D15DF69-8A33-4A5F-A95C-BD15408E3D01}" dt="2018-06-04T11:49:14.158" v="108" actId="1076"/>
          <ac:picMkLst>
            <pc:docMk/>
            <pc:sldMk cId="2152319949" sldId="289"/>
            <ac:picMk id="8" creationId="{53037141-3683-4CCB-A2A9-675EF224F9F0}"/>
          </ac:picMkLst>
        </pc:picChg>
      </pc:sldChg>
      <pc:sldChg chg="addSp delSp add del setBg delDesignElem">
        <pc:chgData name="Geoff Coyner" userId="c41f8547ae985f2b" providerId="LiveId" clId="{7D15DF69-8A33-4A5F-A95C-BD15408E3D01}" dt="2018-06-04T11:51:05.187" v="219"/>
        <pc:sldMkLst>
          <pc:docMk/>
          <pc:sldMk cId="1164031979" sldId="290"/>
        </pc:sldMkLst>
        <pc:spChg chg="add del">
          <ac:chgData name="Geoff Coyner" userId="c41f8547ae985f2b" providerId="LiveId" clId="{7D15DF69-8A33-4A5F-A95C-BD15408E3D01}" dt="2018-06-04T11:51:05.187" v="219"/>
          <ac:spMkLst>
            <pc:docMk/>
            <pc:sldMk cId="1164031979" sldId="290"/>
            <ac:spMk id="20" creationId="{867D4867-5BA7-4462-B2F6-A23F4A622AA7}"/>
          </ac:spMkLst>
        </pc:spChg>
      </pc:sldChg>
      <pc:sldChg chg="add del">
        <pc:chgData name="Geoff Coyner" userId="c41f8547ae985f2b" providerId="LiveId" clId="{7D15DF69-8A33-4A5F-A95C-BD15408E3D01}" dt="2018-06-04T11:51:40.399" v="225" actId="47"/>
        <pc:sldMkLst>
          <pc:docMk/>
          <pc:sldMk cId="2684084212" sldId="290"/>
        </pc:sldMkLst>
      </pc:sldChg>
      <pc:sldChg chg="modSp add ord">
        <pc:chgData name="Geoff Coyner" userId="c41f8547ae985f2b" providerId="LiveId" clId="{7D15DF69-8A33-4A5F-A95C-BD15408E3D01}" dt="2018-06-04T12:10:43.682" v="1182" actId="20577"/>
        <pc:sldMkLst>
          <pc:docMk/>
          <pc:sldMk cId="3619882488" sldId="291"/>
        </pc:sldMkLst>
        <pc:spChg chg="mod">
          <ac:chgData name="Geoff Coyner" userId="c41f8547ae985f2b" providerId="LiveId" clId="{7D15DF69-8A33-4A5F-A95C-BD15408E3D01}" dt="2018-06-04T11:52:11.731" v="242" actId="20577"/>
          <ac:spMkLst>
            <pc:docMk/>
            <pc:sldMk cId="3619882488" sldId="291"/>
            <ac:spMk id="2" creationId="{D934C231-386E-43FA-B4BC-C397FFF4B2E5}"/>
          </ac:spMkLst>
        </pc:spChg>
        <pc:graphicFrameChg chg="mod">
          <ac:chgData name="Geoff Coyner" userId="c41f8547ae985f2b" providerId="LiveId" clId="{7D15DF69-8A33-4A5F-A95C-BD15408E3D01}" dt="2018-06-04T12:10:43.682" v="1182" actId="20577"/>
          <ac:graphicFrameMkLst>
            <pc:docMk/>
            <pc:sldMk cId="3619882488" sldId="291"/>
            <ac:graphicFrameMk id="19" creationId="{08464258-64E0-459D-BFC6-E36606C4C6EF}"/>
          </ac:graphicFrameMkLst>
        </pc:graphicFrameChg>
      </pc:sldChg>
      <pc:sldChg chg="modSp add del">
        <pc:chgData name="Geoff Coyner" userId="c41f8547ae985f2b" providerId="LiveId" clId="{7D15DF69-8A33-4A5F-A95C-BD15408E3D01}" dt="2018-06-04T11:58:23.320" v="550" actId="47"/>
        <pc:sldMkLst>
          <pc:docMk/>
          <pc:sldMk cId="2706593874" sldId="292"/>
        </pc:sldMkLst>
        <pc:spChg chg="mod">
          <ac:chgData name="Geoff Coyner" userId="c41f8547ae985f2b" providerId="LiveId" clId="{7D15DF69-8A33-4A5F-A95C-BD15408E3D01}" dt="2018-06-04T11:58:08.441" v="549" actId="20577"/>
          <ac:spMkLst>
            <pc:docMk/>
            <pc:sldMk cId="2706593874" sldId="292"/>
            <ac:spMk id="2" creationId="{D934C231-386E-43FA-B4BC-C397FFF4B2E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python-visualization/folium/issues/831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python-visualization/folium/issues/831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accent5_2">
  <dgm:title val="iconchunking_accent5_2"/>
  <dgm:desc val="iconchunking_accent5_2"/>
  <dgm:catLst>
    <dgm:cat type="Other" pri="2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1">
  <dgm:title val="iconchunking_colorful1"/>
  <dgm:desc val="iconchunking_colorful1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iconchunking_accent3_2">
  <dgm:title val="iconchunking_accent3_2"/>
  <dgm:desc val="iconchunking_accent3_2"/>
  <dgm:catLst>
    <dgm:cat type="Other" pri="2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71FB6-ACF9-42B6-A887-0B7A349A6761}" type="doc">
      <dgm:prSet loTypeId="urn:microsoft.com/office/officeart/2018/2/layout/IconLabelDescriptionList" loCatId="icon" qsTypeId="urn:microsoft.com/office/officeart/2005/8/quickstyle/simple4" qsCatId="simple" csTypeId="urn:microsoft.com/office/officeart/2005/8/colors/iconchunking_accent5_2" csCatId="accent5" phldr="1"/>
      <dgm:spPr/>
      <dgm:t>
        <a:bodyPr/>
        <a:lstStyle/>
        <a:p>
          <a:endParaRPr lang="en-US"/>
        </a:p>
      </dgm:t>
    </dgm:pt>
    <dgm:pt modelId="{B6F9A32F-EA6D-4820-84FB-EDE8CFC82A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Motivations</a:t>
          </a:r>
          <a:endParaRPr lang="en-US" dirty="0"/>
        </a:p>
      </dgm:t>
    </dgm:pt>
    <dgm:pt modelId="{15349658-928F-4427-A869-B4BEDB6D1F4E}" type="parTrans" cxnId="{5512EF4B-F4C2-44E5-A22C-3DC3BC9E513D}">
      <dgm:prSet/>
      <dgm:spPr/>
      <dgm:t>
        <a:bodyPr/>
        <a:lstStyle/>
        <a:p>
          <a:endParaRPr lang="en-US"/>
        </a:p>
      </dgm:t>
    </dgm:pt>
    <dgm:pt modelId="{08308C58-8809-4FB2-A163-4EFECA9D72BA}" type="sibTrans" cxnId="{5512EF4B-F4C2-44E5-A22C-3DC3BC9E513D}">
      <dgm:prSet/>
      <dgm:spPr/>
      <dgm:t>
        <a:bodyPr/>
        <a:lstStyle/>
        <a:p>
          <a:endParaRPr lang="en-US"/>
        </a:p>
      </dgm:t>
    </dgm:pt>
    <dgm:pt modelId="{56C52084-8183-4EAA-BD52-5A512C5C59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Visualize relationship between weather, Seattle neighborhoods and collisions.</a:t>
          </a:r>
        </a:p>
      </dgm:t>
    </dgm:pt>
    <dgm:pt modelId="{E1ED9560-9D67-4AFD-98B9-B46615F65A75}" type="parTrans" cxnId="{AD977D3A-D67E-4D02-A7A9-1D7E99D87A3C}">
      <dgm:prSet/>
      <dgm:spPr/>
      <dgm:t>
        <a:bodyPr/>
        <a:lstStyle/>
        <a:p>
          <a:endParaRPr lang="en-US"/>
        </a:p>
      </dgm:t>
    </dgm:pt>
    <dgm:pt modelId="{28A8A661-DB82-4402-A9F7-87823452E026}" type="sibTrans" cxnId="{AD977D3A-D67E-4D02-A7A9-1D7E99D87A3C}">
      <dgm:prSet/>
      <dgm:spPr/>
      <dgm:t>
        <a:bodyPr/>
        <a:lstStyle/>
        <a:p>
          <a:endParaRPr lang="en-US"/>
        </a:p>
      </dgm:t>
    </dgm:pt>
    <dgm:pt modelId="{AE7B6CCD-DF20-4F3A-8860-B3491021F1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tools to investigate research questions with this data.</a:t>
          </a:r>
        </a:p>
      </dgm:t>
    </dgm:pt>
    <dgm:pt modelId="{8BB2B8F5-BAAC-41D1-B787-7AAE8A6C4679}" type="parTrans" cxnId="{CD7CE722-E976-4521-9610-29DEAEDAE1F2}">
      <dgm:prSet/>
      <dgm:spPr/>
      <dgm:t>
        <a:bodyPr/>
        <a:lstStyle/>
        <a:p>
          <a:endParaRPr lang="en-US"/>
        </a:p>
      </dgm:t>
    </dgm:pt>
    <dgm:pt modelId="{A0F8BE1D-63E2-4748-825C-FA7242B86558}" type="sibTrans" cxnId="{CD7CE722-E976-4521-9610-29DEAEDAE1F2}">
      <dgm:prSet/>
      <dgm:spPr/>
      <dgm:t>
        <a:bodyPr/>
        <a:lstStyle/>
        <a:p>
          <a:endParaRPr lang="en-US"/>
        </a:p>
      </dgm:t>
    </dgm:pt>
    <dgm:pt modelId="{E3CD8DF9-F885-4D67-B967-AEC4854C3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Did a 2016 change in central Seattle </a:t>
          </a:r>
          <a:r>
            <a:rPr lang="en-US" b="1" dirty="0"/>
            <a:t>speed limits</a:t>
          </a:r>
          <a:r>
            <a:rPr lang="en-US" dirty="0"/>
            <a:t> reduce the number of collisions or collision related injuries?</a:t>
          </a:r>
        </a:p>
      </dgm:t>
    </dgm:pt>
    <dgm:pt modelId="{9E4BDD07-062B-4BEA-9CEB-2CA1B5158F8A}" type="parTrans" cxnId="{AA5CDC34-C686-45B9-89CD-75753DCC4238}">
      <dgm:prSet/>
      <dgm:spPr/>
      <dgm:t>
        <a:bodyPr/>
        <a:lstStyle/>
        <a:p>
          <a:endParaRPr lang="en-US"/>
        </a:p>
      </dgm:t>
    </dgm:pt>
    <dgm:pt modelId="{ADDC72E4-F138-485A-A431-C3AB4144C52E}" type="sibTrans" cxnId="{AA5CDC34-C686-45B9-89CD-75753DCC4238}">
      <dgm:prSet/>
      <dgm:spPr/>
      <dgm:t>
        <a:bodyPr/>
        <a:lstStyle/>
        <a:p>
          <a:endParaRPr lang="en-US"/>
        </a:p>
      </dgm:t>
    </dgm:pt>
    <dgm:pt modelId="{313228CE-AD64-4F2C-B245-C46434C84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Audience</a:t>
          </a:r>
          <a:endParaRPr lang="en-US" dirty="0"/>
        </a:p>
      </dgm:t>
    </dgm:pt>
    <dgm:pt modelId="{1D80C24C-F686-4D39-B093-FA22EBB2AC2A}" type="sibTrans" cxnId="{0305718A-114E-4516-8CF2-84929433FB8B}">
      <dgm:prSet/>
      <dgm:spPr/>
      <dgm:t>
        <a:bodyPr/>
        <a:lstStyle/>
        <a:p>
          <a:endParaRPr lang="en-US"/>
        </a:p>
      </dgm:t>
    </dgm:pt>
    <dgm:pt modelId="{5749E9BB-B390-49DE-ACDB-FBEAF9378503}" type="parTrans" cxnId="{0305718A-114E-4516-8CF2-84929433FB8B}">
      <dgm:prSet/>
      <dgm:spPr/>
      <dgm:t>
        <a:bodyPr/>
        <a:lstStyle/>
        <a:p>
          <a:endParaRPr lang="en-US"/>
        </a:p>
      </dgm:t>
    </dgm:pt>
    <dgm:pt modelId="{2256E66B-6C66-4906-933B-E09212DB3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Seattle policy makers</a:t>
          </a:r>
        </a:p>
      </dgm:t>
    </dgm:pt>
    <dgm:pt modelId="{E5E55837-612F-458D-81C5-797E8659D2F6}" type="parTrans" cxnId="{48B8D53C-DCF4-4ABB-B086-172A6CCC6477}">
      <dgm:prSet/>
      <dgm:spPr/>
      <dgm:t>
        <a:bodyPr/>
        <a:lstStyle/>
        <a:p>
          <a:endParaRPr lang="en-US"/>
        </a:p>
      </dgm:t>
    </dgm:pt>
    <dgm:pt modelId="{362A8F88-F221-45E6-A25D-E4B36357A10C}" type="sibTrans" cxnId="{48B8D53C-DCF4-4ABB-B086-172A6CCC6477}">
      <dgm:prSet/>
      <dgm:spPr/>
      <dgm:t>
        <a:bodyPr/>
        <a:lstStyle/>
        <a:p>
          <a:endParaRPr lang="en-US"/>
        </a:p>
      </dgm:t>
    </dgm:pt>
    <dgm:pt modelId="{B87654E1-E4C8-488B-AE5A-58B3A7619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Urban planners</a:t>
          </a:r>
        </a:p>
      </dgm:t>
    </dgm:pt>
    <dgm:pt modelId="{F4449B5E-5379-4FE3-8ECD-8046AB0F3687}" type="parTrans" cxnId="{1F5FB3BB-18B3-4DB9-9565-8C1F9E01A7F9}">
      <dgm:prSet/>
      <dgm:spPr/>
      <dgm:t>
        <a:bodyPr/>
        <a:lstStyle/>
        <a:p>
          <a:endParaRPr lang="en-US"/>
        </a:p>
      </dgm:t>
    </dgm:pt>
    <dgm:pt modelId="{01076FA6-0B00-4C38-BD73-578E5FAF44A7}" type="sibTrans" cxnId="{1F5FB3BB-18B3-4DB9-9565-8C1F9E01A7F9}">
      <dgm:prSet/>
      <dgm:spPr/>
      <dgm:t>
        <a:bodyPr/>
        <a:lstStyle/>
        <a:p>
          <a:endParaRPr lang="en-US"/>
        </a:p>
      </dgm:t>
    </dgm:pt>
    <dgm:pt modelId="{F668AB86-832A-49B0-9A1F-9A050D3D99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Research questions</a:t>
          </a:r>
          <a:endParaRPr lang="en-US" dirty="0"/>
        </a:p>
      </dgm:t>
    </dgm:pt>
    <dgm:pt modelId="{E42222F3-B1C0-4558-9A56-EA53C08C03E2}" type="parTrans" cxnId="{18F993CE-8295-4468-A6D3-154B9FCE38D5}">
      <dgm:prSet/>
      <dgm:spPr/>
      <dgm:t>
        <a:bodyPr/>
        <a:lstStyle/>
        <a:p>
          <a:endParaRPr lang="en-US"/>
        </a:p>
      </dgm:t>
    </dgm:pt>
    <dgm:pt modelId="{1ACFEDDC-F6FE-44F9-9D6E-789020070096}" type="sibTrans" cxnId="{18F993CE-8295-4468-A6D3-154B9FCE38D5}">
      <dgm:prSet/>
      <dgm:spPr/>
      <dgm:t>
        <a:bodyPr/>
        <a:lstStyle/>
        <a:p>
          <a:endParaRPr lang="en-US"/>
        </a:p>
      </dgm:t>
    </dgm:pt>
    <dgm:pt modelId="{4BBA660D-D4C2-4764-988C-CDFFAD3391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Neighborhood groups</a:t>
          </a:r>
        </a:p>
      </dgm:t>
    </dgm:pt>
    <dgm:pt modelId="{75E0AF27-142F-4AF4-A217-1074826521B2}" type="parTrans" cxnId="{AB6910CB-7DAC-43CD-B625-8A57A9487620}">
      <dgm:prSet/>
      <dgm:spPr/>
      <dgm:t>
        <a:bodyPr/>
        <a:lstStyle/>
        <a:p>
          <a:endParaRPr lang="en-US"/>
        </a:p>
      </dgm:t>
    </dgm:pt>
    <dgm:pt modelId="{AF838368-16E0-47F1-BF07-985940DA6F16}" type="sibTrans" cxnId="{AB6910CB-7DAC-43CD-B625-8A57A9487620}">
      <dgm:prSet/>
      <dgm:spPr/>
      <dgm:t>
        <a:bodyPr/>
        <a:lstStyle/>
        <a:p>
          <a:endParaRPr lang="en-US"/>
        </a:p>
      </dgm:t>
    </dgm:pt>
    <dgm:pt modelId="{34521050-F67D-4796-ADAC-2720AD39E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 collisions vary by </a:t>
          </a:r>
          <a:r>
            <a:rPr lang="en-US" b="1" dirty="0"/>
            <a:t>neighborhood</a:t>
          </a:r>
          <a:r>
            <a:rPr lang="zh-CN" altLang="en-US" b="1" dirty="0"/>
            <a:t> </a:t>
          </a:r>
          <a:r>
            <a:rPr lang="en-US" altLang="zh-CN" b="1" dirty="0"/>
            <a:t>and</a:t>
          </a:r>
          <a:r>
            <a:rPr lang="zh-CN" altLang="en-US" b="1" dirty="0"/>
            <a:t> </a:t>
          </a:r>
          <a:r>
            <a:rPr lang="en-US" altLang="zh-CN" b="1" dirty="0"/>
            <a:t>time</a:t>
          </a:r>
          <a:r>
            <a:rPr lang="en-US" dirty="0"/>
            <a:t>?</a:t>
          </a:r>
        </a:p>
        <a:p>
          <a:pPr>
            <a:lnSpc>
              <a:spcPct val="100000"/>
            </a:lnSpc>
          </a:pPr>
          <a:r>
            <a:rPr lang="en-US" dirty="0"/>
            <a:t>Is there a relationship between </a:t>
          </a:r>
          <a:r>
            <a:rPr lang="en-US" b="1" dirty="0"/>
            <a:t>weather</a:t>
          </a:r>
          <a:r>
            <a:rPr lang="en-US" dirty="0"/>
            <a:t> and </a:t>
          </a:r>
          <a:r>
            <a:rPr lang="en-US" b="1" dirty="0"/>
            <a:t>collisions</a:t>
          </a:r>
          <a:r>
            <a:rPr lang="en-US" dirty="0"/>
            <a:t>? </a:t>
          </a:r>
        </a:p>
      </dgm:t>
    </dgm:pt>
    <dgm:pt modelId="{46D4CC94-73AC-4C9E-B795-C04D48BBBB53}" type="parTrans" cxnId="{2DC247B9-7FBB-456C-970D-11102F8471BC}">
      <dgm:prSet/>
      <dgm:spPr/>
      <dgm:t>
        <a:bodyPr/>
        <a:lstStyle/>
        <a:p>
          <a:endParaRPr lang="en-US"/>
        </a:p>
      </dgm:t>
    </dgm:pt>
    <dgm:pt modelId="{B6E86EF2-B408-4734-8B38-DCCF4465DB9D}" type="sibTrans" cxnId="{2DC247B9-7FBB-456C-970D-11102F8471BC}">
      <dgm:prSet/>
      <dgm:spPr/>
      <dgm:t>
        <a:bodyPr/>
        <a:lstStyle/>
        <a:p>
          <a:endParaRPr lang="en-US"/>
        </a:p>
      </dgm:t>
    </dgm:pt>
    <dgm:pt modelId="{39D16867-8E72-45B2-A97A-40AB47B3FA9F}" type="pres">
      <dgm:prSet presAssocID="{F1271FB6-ACF9-42B6-A887-0B7A349A6761}" presName="root" presStyleCnt="0">
        <dgm:presLayoutVars>
          <dgm:dir/>
          <dgm:resizeHandles val="exact"/>
        </dgm:presLayoutVars>
      </dgm:prSet>
      <dgm:spPr/>
    </dgm:pt>
    <dgm:pt modelId="{4B76A9D8-2361-4BC2-AAB6-A147DB986C17}" type="pres">
      <dgm:prSet presAssocID="{B6F9A32F-EA6D-4820-84FB-EDE8CFC82AB3}" presName="compNode" presStyleCnt="0"/>
      <dgm:spPr/>
    </dgm:pt>
    <dgm:pt modelId="{D88860F0-7ACD-4396-8CC5-6EDBC6CF60DB}" type="pres">
      <dgm:prSet presAssocID="{B6F9A32F-EA6D-4820-84FB-EDE8CFC82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445E32DB-6BD0-4DB5-AAD5-76B4CB3A6666}" type="pres">
      <dgm:prSet presAssocID="{B6F9A32F-EA6D-4820-84FB-EDE8CFC82AB3}" presName="iconSpace" presStyleCnt="0"/>
      <dgm:spPr/>
    </dgm:pt>
    <dgm:pt modelId="{BE9B4FD8-B82C-4EAE-9773-8A1E38A88761}" type="pres">
      <dgm:prSet presAssocID="{B6F9A32F-EA6D-4820-84FB-EDE8CFC82AB3}" presName="parTx" presStyleLbl="revTx" presStyleIdx="0" presStyleCnt="6">
        <dgm:presLayoutVars>
          <dgm:chMax val="0"/>
          <dgm:chPref val="0"/>
        </dgm:presLayoutVars>
      </dgm:prSet>
      <dgm:spPr/>
    </dgm:pt>
    <dgm:pt modelId="{50FD5114-D0D4-48B8-9D12-079039FEC3FC}" type="pres">
      <dgm:prSet presAssocID="{B6F9A32F-EA6D-4820-84FB-EDE8CFC82AB3}" presName="txSpace" presStyleCnt="0"/>
      <dgm:spPr/>
    </dgm:pt>
    <dgm:pt modelId="{5DF8C73A-D87B-4836-94AC-507C44EC1367}" type="pres">
      <dgm:prSet presAssocID="{B6F9A32F-EA6D-4820-84FB-EDE8CFC82AB3}" presName="desTx" presStyleLbl="revTx" presStyleIdx="1" presStyleCnt="6">
        <dgm:presLayoutVars/>
      </dgm:prSet>
      <dgm:spPr/>
    </dgm:pt>
    <dgm:pt modelId="{F878E10E-4E25-4B72-B990-C5749A62D7E6}" type="pres">
      <dgm:prSet presAssocID="{08308C58-8809-4FB2-A163-4EFECA9D72BA}" presName="sibTrans" presStyleCnt="0"/>
      <dgm:spPr/>
    </dgm:pt>
    <dgm:pt modelId="{2DD1AFC6-F8E8-4419-BE50-2CD8A775D5E5}" type="pres">
      <dgm:prSet presAssocID="{F668AB86-832A-49B0-9A1F-9A050D3D991E}" presName="compNode" presStyleCnt="0"/>
      <dgm:spPr/>
    </dgm:pt>
    <dgm:pt modelId="{75B3A3A6-E840-4B78-8782-A15414D15F02}" type="pres">
      <dgm:prSet presAssocID="{F668AB86-832A-49B0-9A1F-9A050D3D99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BB79521-4E62-45FD-B747-4F47795FA5A6}" type="pres">
      <dgm:prSet presAssocID="{F668AB86-832A-49B0-9A1F-9A050D3D991E}" presName="iconSpace" presStyleCnt="0"/>
      <dgm:spPr/>
    </dgm:pt>
    <dgm:pt modelId="{0F51EF51-63AF-4296-978E-5D4E512EFA57}" type="pres">
      <dgm:prSet presAssocID="{F668AB86-832A-49B0-9A1F-9A050D3D991E}" presName="parTx" presStyleLbl="revTx" presStyleIdx="2" presStyleCnt="6">
        <dgm:presLayoutVars>
          <dgm:chMax val="0"/>
          <dgm:chPref val="0"/>
        </dgm:presLayoutVars>
      </dgm:prSet>
      <dgm:spPr/>
    </dgm:pt>
    <dgm:pt modelId="{10AA73F5-07CF-4F09-87ED-671168B61EC5}" type="pres">
      <dgm:prSet presAssocID="{F668AB86-832A-49B0-9A1F-9A050D3D991E}" presName="txSpace" presStyleCnt="0"/>
      <dgm:spPr/>
    </dgm:pt>
    <dgm:pt modelId="{82A439D5-7FF1-4945-9A47-FB71A8056704}" type="pres">
      <dgm:prSet presAssocID="{F668AB86-832A-49B0-9A1F-9A050D3D991E}" presName="desTx" presStyleLbl="revTx" presStyleIdx="3" presStyleCnt="6">
        <dgm:presLayoutVars/>
      </dgm:prSet>
      <dgm:spPr/>
    </dgm:pt>
    <dgm:pt modelId="{992B8C78-B5EC-4235-8FAB-BB239CFCF6B1}" type="pres">
      <dgm:prSet presAssocID="{1ACFEDDC-F6FE-44F9-9D6E-789020070096}" presName="sibTrans" presStyleCnt="0"/>
      <dgm:spPr/>
    </dgm:pt>
    <dgm:pt modelId="{F8BFCA86-B7C4-417D-84C8-5C700166C338}" type="pres">
      <dgm:prSet presAssocID="{313228CE-AD64-4F2C-B245-C46434C845B8}" presName="compNode" presStyleCnt="0"/>
      <dgm:spPr/>
    </dgm:pt>
    <dgm:pt modelId="{555A8352-B08A-4169-A062-AF857D796423}" type="pres">
      <dgm:prSet presAssocID="{313228CE-AD64-4F2C-B245-C46434C845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43E6B41-A9D9-4C40-9185-CE7E6AD28781}" type="pres">
      <dgm:prSet presAssocID="{313228CE-AD64-4F2C-B245-C46434C845B8}" presName="iconSpace" presStyleCnt="0"/>
      <dgm:spPr/>
    </dgm:pt>
    <dgm:pt modelId="{B18B43EF-E6B8-4C6A-823A-54F55762D504}" type="pres">
      <dgm:prSet presAssocID="{313228CE-AD64-4F2C-B245-C46434C845B8}" presName="parTx" presStyleLbl="revTx" presStyleIdx="4" presStyleCnt="6">
        <dgm:presLayoutVars>
          <dgm:chMax val="0"/>
          <dgm:chPref val="0"/>
        </dgm:presLayoutVars>
      </dgm:prSet>
      <dgm:spPr/>
    </dgm:pt>
    <dgm:pt modelId="{8700FC98-F13B-4D71-8945-9EDDE7C15173}" type="pres">
      <dgm:prSet presAssocID="{313228CE-AD64-4F2C-B245-C46434C845B8}" presName="txSpace" presStyleCnt="0"/>
      <dgm:spPr/>
    </dgm:pt>
    <dgm:pt modelId="{BEED29DD-FE71-4A7A-8BDD-2D203CDCF09C}" type="pres">
      <dgm:prSet presAssocID="{313228CE-AD64-4F2C-B245-C46434C845B8}" presName="desTx" presStyleLbl="revTx" presStyleIdx="5" presStyleCnt="6">
        <dgm:presLayoutVars/>
      </dgm:prSet>
      <dgm:spPr/>
    </dgm:pt>
  </dgm:ptLst>
  <dgm:cxnLst>
    <dgm:cxn modelId="{92A2F30B-6B7A-443C-9AF7-D60611851CB7}" type="presOf" srcId="{E3CD8DF9-F885-4D67-B967-AEC4854C3DD8}" destId="{82A439D5-7FF1-4945-9A47-FB71A8056704}" srcOrd="0" destOrd="1" presId="urn:microsoft.com/office/officeart/2018/2/layout/IconLabelDescriptionList"/>
    <dgm:cxn modelId="{2DAF2C1E-9761-400D-99AE-13FC060F60A4}" type="presOf" srcId="{F1271FB6-ACF9-42B6-A887-0B7A349A6761}" destId="{39D16867-8E72-45B2-A97A-40AB47B3FA9F}" srcOrd="0" destOrd="0" presId="urn:microsoft.com/office/officeart/2018/2/layout/IconLabelDescriptionList"/>
    <dgm:cxn modelId="{CD7CE722-E976-4521-9610-29DEAEDAE1F2}" srcId="{B6F9A32F-EA6D-4820-84FB-EDE8CFC82AB3}" destId="{AE7B6CCD-DF20-4F3A-8860-B3491021F1E1}" srcOrd="1" destOrd="0" parTransId="{8BB2B8F5-BAAC-41D1-B787-7AAE8A6C4679}" sibTransId="{A0F8BE1D-63E2-4748-825C-FA7242B86558}"/>
    <dgm:cxn modelId="{ED510C24-A4F7-4911-90E6-FA6561C2FD7B}" type="presOf" srcId="{F668AB86-832A-49B0-9A1F-9A050D3D991E}" destId="{0F51EF51-63AF-4296-978E-5D4E512EFA57}" srcOrd="0" destOrd="0" presId="urn:microsoft.com/office/officeart/2018/2/layout/IconLabelDescriptionList"/>
    <dgm:cxn modelId="{FA54BA27-F659-40CB-963C-6D75844F0C45}" type="presOf" srcId="{4BBA660D-D4C2-4764-988C-CDFFAD3391F7}" destId="{BEED29DD-FE71-4A7A-8BDD-2D203CDCF09C}" srcOrd="0" destOrd="2" presId="urn:microsoft.com/office/officeart/2018/2/layout/IconLabelDescriptionList"/>
    <dgm:cxn modelId="{AA5CDC34-C686-45B9-89CD-75753DCC4238}" srcId="{F668AB86-832A-49B0-9A1F-9A050D3D991E}" destId="{E3CD8DF9-F885-4D67-B967-AEC4854C3DD8}" srcOrd="1" destOrd="0" parTransId="{9E4BDD07-062B-4BEA-9CEB-2CA1B5158F8A}" sibTransId="{ADDC72E4-F138-485A-A431-C3AB4144C52E}"/>
    <dgm:cxn modelId="{AD977D3A-D67E-4D02-A7A9-1D7E99D87A3C}" srcId="{B6F9A32F-EA6D-4820-84FB-EDE8CFC82AB3}" destId="{56C52084-8183-4EAA-BD52-5A512C5C598C}" srcOrd="0" destOrd="0" parTransId="{E1ED9560-9D67-4AFD-98B9-B46615F65A75}" sibTransId="{28A8A661-DB82-4402-A9F7-87823452E026}"/>
    <dgm:cxn modelId="{48B8D53C-DCF4-4ABB-B086-172A6CCC6477}" srcId="{313228CE-AD64-4F2C-B245-C46434C845B8}" destId="{2256E66B-6C66-4906-933B-E09212DB3FDF}" srcOrd="0" destOrd="0" parTransId="{E5E55837-612F-458D-81C5-797E8659D2F6}" sibTransId="{362A8F88-F221-45E6-A25D-E4B36357A10C}"/>
    <dgm:cxn modelId="{5512EF4B-F4C2-44E5-A22C-3DC3BC9E513D}" srcId="{F1271FB6-ACF9-42B6-A887-0B7A349A6761}" destId="{B6F9A32F-EA6D-4820-84FB-EDE8CFC82AB3}" srcOrd="0" destOrd="0" parTransId="{15349658-928F-4427-A869-B4BEDB6D1F4E}" sibTransId="{08308C58-8809-4FB2-A163-4EFECA9D72BA}"/>
    <dgm:cxn modelId="{0305718A-114E-4516-8CF2-84929433FB8B}" srcId="{F1271FB6-ACF9-42B6-A887-0B7A349A6761}" destId="{313228CE-AD64-4F2C-B245-C46434C845B8}" srcOrd="2" destOrd="0" parTransId="{5749E9BB-B390-49DE-ACDB-FBEAF9378503}" sibTransId="{1D80C24C-F686-4D39-B093-FA22EBB2AC2A}"/>
    <dgm:cxn modelId="{F2960E90-6814-4D22-A047-BF18D143838E}" type="presOf" srcId="{AE7B6CCD-DF20-4F3A-8860-B3491021F1E1}" destId="{5DF8C73A-D87B-4836-94AC-507C44EC1367}" srcOrd="0" destOrd="1" presId="urn:microsoft.com/office/officeart/2018/2/layout/IconLabelDescriptionList"/>
    <dgm:cxn modelId="{3C35A098-909B-46B0-AA12-AE9EE8A31C4F}" type="presOf" srcId="{B6F9A32F-EA6D-4820-84FB-EDE8CFC82AB3}" destId="{BE9B4FD8-B82C-4EAE-9773-8A1E38A88761}" srcOrd="0" destOrd="0" presId="urn:microsoft.com/office/officeart/2018/2/layout/IconLabelDescriptionList"/>
    <dgm:cxn modelId="{95EBBAA3-B10B-47C2-897C-69907F481E8E}" type="presOf" srcId="{2256E66B-6C66-4906-933B-E09212DB3FDF}" destId="{BEED29DD-FE71-4A7A-8BDD-2D203CDCF09C}" srcOrd="0" destOrd="0" presId="urn:microsoft.com/office/officeart/2018/2/layout/IconLabelDescriptionList"/>
    <dgm:cxn modelId="{2F612DAF-9CFE-4C25-8DCB-5C22FBAAB828}" type="presOf" srcId="{313228CE-AD64-4F2C-B245-C46434C845B8}" destId="{B18B43EF-E6B8-4C6A-823A-54F55762D504}" srcOrd="0" destOrd="0" presId="urn:microsoft.com/office/officeart/2018/2/layout/IconLabelDescriptionList"/>
    <dgm:cxn modelId="{2DC247B9-7FBB-456C-970D-11102F8471BC}" srcId="{F668AB86-832A-49B0-9A1F-9A050D3D991E}" destId="{34521050-F67D-4796-ADAC-2720AD39E1A0}" srcOrd="0" destOrd="0" parTransId="{46D4CC94-73AC-4C9E-B795-C04D48BBBB53}" sibTransId="{B6E86EF2-B408-4734-8B38-DCCF4465DB9D}"/>
    <dgm:cxn modelId="{1F5FB3BB-18B3-4DB9-9565-8C1F9E01A7F9}" srcId="{313228CE-AD64-4F2C-B245-C46434C845B8}" destId="{B87654E1-E4C8-488B-AE5A-58B3A7619AEF}" srcOrd="1" destOrd="0" parTransId="{F4449B5E-5379-4FE3-8ECD-8046AB0F3687}" sibTransId="{01076FA6-0B00-4C38-BD73-578E5FAF44A7}"/>
    <dgm:cxn modelId="{C602DFC3-B40C-405F-9EE7-670BF75F2A7B}" type="presOf" srcId="{34521050-F67D-4796-ADAC-2720AD39E1A0}" destId="{82A439D5-7FF1-4945-9A47-FB71A8056704}" srcOrd="0" destOrd="0" presId="urn:microsoft.com/office/officeart/2018/2/layout/IconLabelDescriptionList"/>
    <dgm:cxn modelId="{AB6910CB-7DAC-43CD-B625-8A57A9487620}" srcId="{313228CE-AD64-4F2C-B245-C46434C845B8}" destId="{4BBA660D-D4C2-4764-988C-CDFFAD3391F7}" srcOrd="2" destOrd="0" parTransId="{75E0AF27-142F-4AF4-A217-1074826521B2}" sibTransId="{AF838368-16E0-47F1-BF07-985940DA6F16}"/>
    <dgm:cxn modelId="{18F993CE-8295-4468-A6D3-154B9FCE38D5}" srcId="{F1271FB6-ACF9-42B6-A887-0B7A349A6761}" destId="{F668AB86-832A-49B0-9A1F-9A050D3D991E}" srcOrd="1" destOrd="0" parTransId="{E42222F3-B1C0-4558-9A56-EA53C08C03E2}" sibTransId="{1ACFEDDC-F6FE-44F9-9D6E-789020070096}"/>
    <dgm:cxn modelId="{A2E1BEE8-9ECF-4A8C-AEE1-20B761E6AD21}" type="presOf" srcId="{56C52084-8183-4EAA-BD52-5A512C5C598C}" destId="{5DF8C73A-D87B-4836-94AC-507C44EC1367}" srcOrd="0" destOrd="0" presId="urn:microsoft.com/office/officeart/2018/2/layout/IconLabelDescriptionList"/>
    <dgm:cxn modelId="{3E7FC3F5-F321-4248-ACE3-4B67416649C9}" type="presOf" srcId="{B87654E1-E4C8-488B-AE5A-58B3A7619AEF}" destId="{BEED29DD-FE71-4A7A-8BDD-2D203CDCF09C}" srcOrd="0" destOrd="1" presId="urn:microsoft.com/office/officeart/2018/2/layout/IconLabelDescriptionList"/>
    <dgm:cxn modelId="{3E64597D-166A-46BC-A45B-91B28F92CACC}" type="presParOf" srcId="{39D16867-8E72-45B2-A97A-40AB47B3FA9F}" destId="{4B76A9D8-2361-4BC2-AAB6-A147DB986C17}" srcOrd="0" destOrd="0" presId="urn:microsoft.com/office/officeart/2018/2/layout/IconLabelDescriptionList"/>
    <dgm:cxn modelId="{02FAB130-C206-42CD-BE7D-27CDDF9BF4F3}" type="presParOf" srcId="{4B76A9D8-2361-4BC2-AAB6-A147DB986C17}" destId="{D88860F0-7ACD-4396-8CC5-6EDBC6CF60DB}" srcOrd="0" destOrd="0" presId="urn:microsoft.com/office/officeart/2018/2/layout/IconLabelDescriptionList"/>
    <dgm:cxn modelId="{80EB5A74-34E1-4516-8B36-5B36AB3FC93F}" type="presParOf" srcId="{4B76A9D8-2361-4BC2-AAB6-A147DB986C17}" destId="{445E32DB-6BD0-4DB5-AAD5-76B4CB3A6666}" srcOrd="1" destOrd="0" presId="urn:microsoft.com/office/officeart/2018/2/layout/IconLabelDescriptionList"/>
    <dgm:cxn modelId="{6A72B063-AE5E-4A13-B7BD-10F6941B1056}" type="presParOf" srcId="{4B76A9D8-2361-4BC2-AAB6-A147DB986C17}" destId="{BE9B4FD8-B82C-4EAE-9773-8A1E38A88761}" srcOrd="2" destOrd="0" presId="urn:microsoft.com/office/officeart/2018/2/layout/IconLabelDescriptionList"/>
    <dgm:cxn modelId="{68F2B23A-2329-40D7-B375-5327D20F56F3}" type="presParOf" srcId="{4B76A9D8-2361-4BC2-AAB6-A147DB986C17}" destId="{50FD5114-D0D4-48B8-9D12-079039FEC3FC}" srcOrd="3" destOrd="0" presId="urn:microsoft.com/office/officeart/2018/2/layout/IconLabelDescriptionList"/>
    <dgm:cxn modelId="{5004D106-6B76-4FF2-9B52-75E504636660}" type="presParOf" srcId="{4B76A9D8-2361-4BC2-AAB6-A147DB986C17}" destId="{5DF8C73A-D87B-4836-94AC-507C44EC1367}" srcOrd="4" destOrd="0" presId="urn:microsoft.com/office/officeart/2018/2/layout/IconLabelDescriptionList"/>
    <dgm:cxn modelId="{7F9BE876-C08B-4C65-9C55-9B77183B5049}" type="presParOf" srcId="{39D16867-8E72-45B2-A97A-40AB47B3FA9F}" destId="{F878E10E-4E25-4B72-B990-C5749A62D7E6}" srcOrd="1" destOrd="0" presId="urn:microsoft.com/office/officeart/2018/2/layout/IconLabelDescriptionList"/>
    <dgm:cxn modelId="{FF2E7E41-0F3B-4D7F-BA00-403FD15FC20F}" type="presParOf" srcId="{39D16867-8E72-45B2-A97A-40AB47B3FA9F}" destId="{2DD1AFC6-F8E8-4419-BE50-2CD8A775D5E5}" srcOrd="2" destOrd="0" presId="urn:microsoft.com/office/officeart/2018/2/layout/IconLabelDescriptionList"/>
    <dgm:cxn modelId="{3F070E01-8840-413D-9EF0-FC20C0D261EE}" type="presParOf" srcId="{2DD1AFC6-F8E8-4419-BE50-2CD8A775D5E5}" destId="{75B3A3A6-E840-4B78-8782-A15414D15F02}" srcOrd="0" destOrd="0" presId="urn:microsoft.com/office/officeart/2018/2/layout/IconLabelDescriptionList"/>
    <dgm:cxn modelId="{645AA262-9B9B-4178-8732-1A7A7682B956}" type="presParOf" srcId="{2DD1AFC6-F8E8-4419-BE50-2CD8A775D5E5}" destId="{CBB79521-4E62-45FD-B747-4F47795FA5A6}" srcOrd="1" destOrd="0" presId="urn:microsoft.com/office/officeart/2018/2/layout/IconLabelDescriptionList"/>
    <dgm:cxn modelId="{64F7118C-72B4-4B72-A3CC-74CC7D920CB1}" type="presParOf" srcId="{2DD1AFC6-F8E8-4419-BE50-2CD8A775D5E5}" destId="{0F51EF51-63AF-4296-978E-5D4E512EFA57}" srcOrd="2" destOrd="0" presId="urn:microsoft.com/office/officeart/2018/2/layout/IconLabelDescriptionList"/>
    <dgm:cxn modelId="{C4C152D4-6A64-48AE-B367-B72CD8DD8C06}" type="presParOf" srcId="{2DD1AFC6-F8E8-4419-BE50-2CD8A775D5E5}" destId="{10AA73F5-07CF-4F09-87ED-671168B61EC5}" srcOrd="3" destOrd="0" presId="urn:microsoft.com/office/officeart/2018/2/layout/IconLabelDescriptionList"/>
    <dgm:cxn modelId="{A33FBF0E-F311-4BB1-9C7D-B27C554C2ABC}" type="presParOf" srcId="{2DD1AFC6-F8E8-4419-BE50-2CD8A775D5E5}" destId="{82A439D5-7FF1-4945-9A47-FB71A8056704}" srcOrd="4" destOrd="0" presId="urn:microsoft.com/office/officeart/2018/2/layout/IconLabelDescriptionList"/>
    <dgm:cxn modelId="{98AB8F63-999A-4E5A-BF16-76E0104DD386}" type="presParOf" srcId="{39D16867-8E72-45B2-A97A-40AB47B3FA9F}" destId="{992B8C78-B5EC-4235-8FAB-BB239CFCF6B1}" srcOrd="3" destOrd="0" presId="urn:microsoft.com/office/officeart/2018/2/layout/IconLabelDescriptionList"/>
    <dgm:cxn modelId="{D7C8B660-89ED-4ED2-A4A3-D468DFCF6335}" type="presParOf" srcId="{39D16867-8E72-45B2-A97A-40AB47B3FA9F}" destId="{F8BFCA86-B7C4-417D-84C8-5C700166C338}" srcOrd="4" destOrd="0" presId="urn:microsoft.com/office/officeart/2018/2/layout/IconLabelDescriptionList"/>
    <dgm:cxn modelId="{0DF967CB-75D6-4366-A6E5-B4DB8848C853}" type="presParOf" srcId="{F8BFCA86-B7C4-417D-84C8-5C700166C338}" destId="{555A8352-B08A-4169-A062-AF857D796423}" srcOrd="0" destOrd="0" presId="urn:microsoft.com/office/officeart/2018/2/layout/IconLabelDescriptionList"/>
    <dgm:cxn modelId="{FB895F23-8894-463F-A5D5-E65095B2FFF2}" type="presParOf" srcId="{F8BFCA86-B7C4-417D-84C8-5C700166C338}" destId="{443E6B41-A9D9-4C40-9185-CE7E6AD28781}" srcOrd="1" destOrd="0" presId="urn:microsoft.com/office/officeart/2018/2/layout/IconLabelDescriptionList"/>
    <dgm:cxn modelId="{AAA25414-4E9C-4C70-BD2F-DB3803D84107}" type="presParOf" srcId="{F8BFCA86-B7C4-417D-84C8-5C700166C338}" destId="{B18B43EF-E6B8-4C6A-823A-54F55762D504}" srcOrd="2" destOrd="0" presId="urn:microsoft.com/office/officeart/2018/2/layout/IconLabelDescriptionList"/>
    <dgm:cxn modelId="{6CE0C074-F28D-47A3-BF2B-994DBAE23077}" type="presParOf" srcId="{F8BFCA86-B7C4-417D-84C8-5C700166C338}" destId="{8700FC98-F13B-4D71-8945-9EDDE7C15173}" srcOrd="3" destOrd="0" presId="urn:microsoft.com/office/officeart/2018/2/layout/IconLabelDescriptionList"/>
    <dgm:cxn modelId="{3CC4382F-2270-4639-8B63-564F7727BA7E}" type="presParOf" srcId="{F8BFCA86-B7C4-417D-84C8-5C700166C338}" destId="{BEED29DD-FE71-4A7A-8BDD-2D203CDCF09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561AF-8AFA-45BB-A78B-1750FF9537AE}" type="doc">
      <dgm:prSet loTypeId="urn:microsoft.com/office/officeart/2018/2/layout/IconVerticalSolidList" loCatId="icon" qsTypeId="urn:microsoft.com/office/officeart/2005/8/quickstyle/simple4" qsCatId="simple" csTypeId="urn:microsoft.com/office/officeart/2005/8/colors/iconchunking_colorful1" csCatId="colorful" phldr="1"/>
      <dgm:spPr/>
      <dgm:t>
        <a:bodyPr/>
        <a:lstStyle/>
        <a:p>
          <a:endParaRPr lang="en-US"/>
        </a:p>
      </dgm:t>
    </dgm:pt>
    <dgm:pt modelId="{57B58CC3-E728-43D3-A8C8-22343A418A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Clean and prepare Seattle area collision data for regression and other machine learning projects.</a:t>
          </a:r>
        </a:p>
      </dgm:t>
    </dgm:pt>
    <dgm:pt modelId="{542054E5-AD76-4128-A01E-8BA4EBAB919B}" type="parTrans" cxnId="{20D8F0C5-9E0B-4B75-AC1A-1C44D1DA4421}">
      <dgm:prSet/>
      <dgm:spPr/>
      <dgm:t>
        <a:bodyPr/>
        <a:lstStyle/>
        <a:p>
          <a:endParaRPr lang="en-US"/>
        </a:p>
      </dgm:t>
    </dgm:pt>
    <dgm:pt modelId="{D8534386-E8E0-48A1-A8A7-50ABE8D111B4}" type="sibTrans" cxnId="{20D8F0C5-9E0B-4B75-AC1A-1C44D1DA4421}">
      <dgm:prSet/>
      <dgm:spPr/>
      <dgm:t>
        <a:bodyPr/>
        <a:lstStyle/>
        <a:p>
          <a:endParaRPr lang="en-US"/>
        </a:p>
      </dgm:t>
    </dgm:pt>
    <dgm:pt modelId="{6B8EC43B-06CA-4DFD-B149-FCAC6CE70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visualizations of Seattle area collision data.</a:t>
          </a:r>
        </a:p>
      </dgm:t>
    </dgm:pt>
    <dgm:pt modelId="{C822A878-2BAA-4E04-8CA4-3977B905179E}" type="parTrans" cxnId="{FB8C705C-FB62-4070-89EB-027DF522CC24}">
      <dgm:prSet/>
      <dgm:spPr/>
      <dgm:t>
        <a:bodyPr/>
        <a:lstStyle/>
        <a:p>
          <a:endParaRPr lang="en-US"/>
        </a:p>
      </dgm:t>
    </dgm:pt>
    <dgm:pt modelId="{27DD7902-3E5F-47E6-8101-0F31F3C34F1D}" type="sibTrans" cxnId="{FB8C705C-FB62-4070-89EB-027DF522CC24}">
      <dgm:prSet/>
      <dgm:spPr/>
      <dgm:t>
        <a:bodyPr/>
        <a:lstStyle/>
        <a:p>
          <a:endParaRPr lang="en-US"/>
        </a:p>
      </dgm:t>
    </dgm:pt>
    <dgm:pt modelId="{355675C0-61F2-4D27-AD07-7B77EC74F9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Casual Impact analysis of Seattle area collision data and the change in speed limits.</a:t>
          </a:r>
        </a:p>
      </dgm:t>
    </dgm:pt>
    <dgm:pt modelId="{83F8FAA8-F145-436D-A5F1-3B884EFAD1A6}" type="parTrans" cxnId="{F68269D2-1140-41F0-9E83-F129C5DCF492}">
      <dgm:prSet/>
      <dgm:spPr/>
      <dgm:t>
        <a:bodyPr/>
        <a:lstStyle/>
        <a:p>
          <a:endParaRPr lang="en-US"/>
        </a:p>
      </dgm:t>
    </dgm:pt>
    <dgm:pt modelId="{0B4811A6-2849-439D-8890-EABA50C5B622}" type="sibTrans" cxnId="{F68269D2-1140-41F0-9E83-F129C5DCF492}">
      <dgm:prSet/>
      <dgm:spPr/>
      <dgm:t>
        <a:bodyPr/>
        <a:lstStyle/>
        <a:p>
          <a:endParaRPr lang="en-US"/>
        </a:p>
      </dgm:t>
    </dgm:pt>
    <dgm:pt modelId="{4C001A6E-7001-4BE2-B08E-EE72B28839B9}" type="pres">
      <dgm:prSet presAssocID="{633561AF-8AFA-45BB-A78B-1750FF9537AE}" presName="root" presStyleCnt="0">
        <dgm:presLayoutVars>
          <dgm:dir/>
          <dgm:resizeHandles val="exact"/>
        </dgm:presLayoutVars>
      </dgm:prSet>
      <dgm:spPr/>
    </dgm:pt>
    <dgm:pt modelId="{98B59934-FA05-4521-ADA0-4B94319A01C1}" type="pres">
      <dgm:prSet presAssocID="{57B58CC3-E728-43D3-A8C8-22343A418A35}" presName="compNode" presStyleCnt="0"/>
      <dgm:spPr/>
    </dgm:pt>
    <dgm:pt modelId="{D5BBAC9E-4A22-4A59-94C7-9BAE4B1F4F71}" type="pres">
      <dgm:prSet presAssocID="{57B58CC3-E728-43D3-A8C8-22343A418A35}" presName="bgRect" presStyleLbl="bgShp" presStyleIdx="0" presStyleCnt="3"/>
      <dgm:spPr/>
    </dgm:pt>
    <dgm:pt modelId="{8D9C096C-2B8E-4808-ACD0-545F93305C62}" type="pres">
      <dgm:prSet presAssocID="{57B58CC3-E728-43D3-A8C8-22343A418A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D675FA5-B37B-4044-83B1-2F80E5077CF3}" type="pres">
      <dgm:prSet presAssocID="{57B58CC3-E728-43D3-A8C8-22343A418A35}" presName="spaceRect" presStyleCnt="0"/>
      <dgm:spPr/>
    </dgm:pt>
    <dgm:pt modelId="{461B1F07-14B4-42F9-BA19-C098A466C2BD}" type="pres">
      <dgm:prSet presAssocID="{57B58CC3-E728-43D3-A8C8-22343A418A35}" presName="parTx" presStyleLbl="revTx" presStyleIdx="0" presStyleCnt="3">
        <dgm:presLayoutVars>
          <dgm:chMax val="0"/>
          <dgm:chPref val="0"/>
        </dgm:presLayoutVars>
      </dgm:prSet>
      <dgm:spPr/>
    </dgm:pt>
    <dgm:pt modelId="{B336141F-6656-4CD1-A601-2B6F2192BEDD}" type="pres">
      <dgm:prSet presAssocID="{D8534386-E8E0-48A1-A8A7-50ABE8D111B4}" presName="sibTrans" presStyleCnt="0"/>
      <dgm:spPr/>
    </dgm:pt>
    <dgm:pt modelId="{28C6BDC2-833E-4205-A804-1B8DB039310E}" type="pres">
      <dgm:prSet presAssocID="{6B8EC43B-06CA-4DFD-B149-FCAC6CE70A13}" presName="compNode" presStyleCnt="0"/>
      <dgm:spPr/>
    </dgm:pt>
    <dgm:pt modelId="{45F9B742-2E1A-40FF-AA17-18A0AA3788CD}" type="pres">
      <dgm:prSet presAssocID="{6B8EC43B-06CA-4DFD-B149-FCAC6CE70A13}" presName="bgRect" presStyleLbl="bgShp" presStyleIdx="1" presStyleCnt="3"/>
      <dgm:spPr/>
    </dgm:pt>
    <dgm:pt modelId="{96FDBB0C-D898-406D-BC91-11645B9D79ED}" type="pres">
      <dgm:prSet presAssocID="{6B8EC43B-06CA-4DFD-B149-FCAC6CE70A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7F3CFDF-3F68-4E66-9D7E-D1DE409BC554}" type="pres">
      <dgm:prSet presAssocID="{6B8EC43B-06CA-4DFD-B149-FCAC6CE70A13}" presName="spaceRect" presStyleCnt="0"/>
      <dgm:spPr/>
    </dgm:pt>
    <dgm:pt modelId="{F5542E3E-2BCC-442E-AC09-61750E497590}" type="pres">
      <dgm:prSet presAssocID="{6B8EC43B-06CA-4DFD-B149-FCAC6CE70A13}" presName="parTx" presStyleLbl="revTx" presStyleIdx="1" presStyleCnt="3">
        <dgm:presLayoutVars>
          <dgm:chMax val="0"/>
          <dgm:chPref val="0"/>
        </dgm:presLayoutVars>
      </dgm:prSet>
      <dgm:spPr/>
    </dgm:pt>
    <dgm:pt modelId="{09DB1A2C-D81C-4BFF-8B62-E2118BD97959}" type="pres">
      <dgm:prSet presAssocID="{27DD7902-3E5F-47E6-8101-0F31F3C34F1D}" presName="sibTrans" presStyleCnt="0"/>
      <dgm:spPr/>
    </dgm:pt>
    <dgm:pt modelId="{F3BC8AEA-D50E-4353-A84B-4F476ED40466}" type="pres">
      <dgm:prSet presAssocID="{355675C0-61F2-4D27-AD07-7B77EC74F922}" presName="compNode" presStyleCnt="0"/>
      <dgm:spPr/>
    </dgm:pt>
    <dgm:pt modelId="{4C102BAF-E637-4719-AB9A-9E88A05CE483}" type="pres">
      <dgm:prSet presAssocID="{355675C0-61F2-4D27-AD07-7B77EC74F922}" presName="bgRect" presStyleLbl="bgShp" presStyleIdx="2" presStyleCnt="3"/>
      <dgm:spPr/>
    </dgm:pt>
    <dgm:pt modelId="{A24DF68D-9191-413F-967B-6B08B9086F96}" type="pres">
      <dgm:prSet presAssocID="{355675C0-61F2-4D27-AD07-7B77EC74F9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4F499DE-9D23-42CD-A2A1-6672A897BA58}" type="pres">
      <dgm:prSet presAssocID="{355675C0-61F2-4D27-AD07-7B77EC74F922}" presName="spaceRect" presStyleCnt="0"/>
      <dgm:spPr/>
    </dgm:pt>
    <dgm:pt modelId="{DB58A362-979C-4C94-84CC-B151D677C7A2}" type="pres">
      <dgm:prSet presAssocID="{355675C0-61F2-4D27-AD07-7B77EC74F9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3D2723-E62E-4760-A019-09DE2128D29A}" type="presOf" srcId="{633561AF-8AFA-45BB-A78B-1750FF9537AE}" destId="{4C001A6E-7001-4BE2-B08E-EE72B28839B9}" srcOrd="0" destOrd="0" presId="urn:microsoft.com/office/officeart/2018/2/layout/IconVerticalSolidList"/>
    <dgm:cxn modelId="{6F10DF2A-BF2A-4FC5-B268-F9CB0D8F6888}" type="presOf" srcId="{355675C0-61F2-4D27-AD07-7B77EC74F922}" destId="{DB58A362-979C-4C94-84CC-B151D677C7A2}" srcOrd="0" destOrd="0" presId="urn:microsoft.com/office/officeart/2018/2/layout/IconVerticalSolidList"/>
    <dgm:cxn modelId="{FB8C705C-FB62-4070-89EB-027DF522CC24}" srcId="{633561AF-8AFA-45BB-A78B-1750FF9537AE}" destId="{6B8EC43B-06CA-4DFD-B149-FCAC6CE70A13}" srcOrd="1" destOrd="0" parTransId="{C822A878-2BAA-4E04-8CA4-3977B905179E}" sibTransId="{27DD7902-3E5F-47E6-8101-0F31F3C34F1D}"/>
    <dgm:cxn modelId="{0C1B8984-8FEC-4061-BE13-89343C365AA0}" type="presOf" srcId="{57B58CC3-E728-43D3-A8C8-22343A418A35}" destId="{461B1F07-14B4-42F9-BA19-C098A466C2BD}" srcOrd="0" destOrd="0" presId="urn:microsoft.com/office/officeart/2018/2/layout/IconVerticalSolidList"/>
    <dgm:cxn modelId="{20D8F0C5-9E0B-4B75-AC1A-1C44D1DA4421}" srcId="{633561AF-8AFA-45BB-A78B-1750FF9537AE}" destId="{57B58CC3-E728-43D3-A8C8-22343A418A35}" srcOrd="0" destOrd="0" parTransId="{542054E5-AD76-4128-A01E-8BA4EBAB919B}" sibTransId="{D8534386-E8E0-48A1-A8A7-50ABE8D111B4}"/>
    <dgm:cxn modelId="{F2FB32CD-1FBC-41F9-99B6-A2EC50F58E4D}" type="presOf" srcId="{6B8EC43B-06CA-4DFD-B149-FCAC6CE70A13}" destId="{F5542E3E-2BCC-442E-AC09-61750E497590}" srcOrd="0" destOrd="0" presId="urn:microsoft.com/office/officeart/2018/2/layout/IconVerticalSolidList"/>
    <dgm:cxn modelId="{F68269D2-1140-41F0-9E83-F129C5DCF492}" srcId="{633561AF-8AFA-45BB-A78B-1750FF9537AE}" destId="{355675C0-61F2-4D27-AD07-7B77EC74F922}" srcOrd="2" destOrd="0" parTransId="{83F8FAA8-F145-436D-A5F1-3B884EFAD1A6}" sibTransId="{0B4811A6-2849-439D-8890-EABA50C5B622}"/>
    <dgm:cxn modelId="{664F70E3-F797-4CE3-8F2F-C80AB1A44E2C}" type="presParOf" srcId="{4C001A6E-7001-4BE2-B08E-EE72B28839B9}" destId="{98B59934-FA05-4521-ADA0-4B94319A01C1}" srcOrd="0" destOrd="0" presId="urn:microsoft.com/office/officeart/2018/2/layout/IconVerticalSolidList"/>
    <dgm:cxn modelId="{9407CC3A-F14D-44E1-BD0D-CB2BE4B2B074}" type="presParOf" srcId="{98B59934-FA05-4521-ADA0-4B94319A01C1}" destId="{D5BBAC9E-4A22-4A59-94C7-9BAE4B1F4F71}" srcOrd="0" destOrd="0" presId="urn:microsoft.com/office/officeart/2018/2/layout/IconVerticalSolidList"/>
    <dgm:cxn modelId="{496B72D9-2409-4CAA-98BD-8FFBB7F5502B}" type="presParOf" srcId="{98B59934-FA05-4521-ADA0-4B94319A01C1}" destId="{8D9C096C-2B8E-4808-ACD0-545F93305C62}" srcOrd="1" destOrd="0" presId="urn:microsoft.com/office/officeart/2018/2/layout/IconVerticalSolidList"/>
    <dgm:cxn modelId="{0ADF66FB-C9E2-49D9-B9D3-D9F96019B20A}" type="presParOf" srcId="{98B59934-FA05-4521-ADA0-4B94319A01C1}" destId="{DD675FA5-B37B-4044-83B1-2F80E5077CF3}" srcOrd="2" destOrd="0" presId="urn:microsoft.com/office/officeart/2018/2/layout/IconVerticalSolidList"/>
    <dgm:cxn modelId="{00EC1A04-E347-47B2-8A5D-51F37E18D339}" type="presParOf" srcId="{98B59934-FA05-4521-ADA0-4B94319A01C1}" destId="{461B1F07-14B4-42F9-BA19-C098A466C2BD}" srcOrd="3" destOrd="0" presId="urn:microsoft.com/office/officeart/2018/2/layout/IconVerticalSolidList"/>
    <dgm:cxn modelId="{05D9F03C-F7E6-4516-B248-C10BF219F16A}" type="presParOf" srcId="{4C001A6E-7001-4BE2-B08E-EE72B28839B9}" destId="{B336141F-6656-4CD1-A601-2B6F2192BEDD}" srcOrd="1" destOrd="0" presId="urn:microsoft.com/office/officeart/2018/2/layout/IconVerticalSolidList"/>
    <dgm:cxn modelId="{7B545EE9-48A5-4259-A8F3-F0310B915C24}" type="presParOf" srcId="{4C001A6E-7001-4BE2-B08E-EE72B28839B9}" destId="{28C6BDC2-833E-4205-A804-1B8DB039310E}" srcOrd="2" destOrd="0" presId="urn:microsoft.com/office/officeart/2018/2/layout/IconVerticalSolidList"/>
    <dgm:cxn modelId="{28B8E5ED-2B12-4441-B1C0-282B63152BFB}" type="presParOf" srcId="{28C6BDC2-833E-4205-A804-1B8DB039310E}" destId="{45F9B742-2E1A-40FF-AA17-18A0AA3788CD}" srcOrd="0" destOrd="0" presId="urn:microsoft.com/office/officeart/2018/2/layout/IconVerticalSolidList"/>
    <dgm:cxn modelId="{140A800E-6495-4828-9054-4F06066BD788}" type="presParOf" srcId="{28C6BDC2-833E-4205-A804-1B8DB039310E}" destId="{96FDBB0C-D898-406D-BC91-11645B9D79ED}" srcOrd="1" destOrd="0" presId="urn:microsoft.com/office/officeart/2018/2/layout/IconVerticalSolidList"/>
    <dgm:cxn modelId="{7062141B-DE21-41EE-8022-D1B3164399AA}" type="presParOf" srcId="{28C6BDC2-833E-4205-A804-1B8DB039310E}" destId="{07F3CFDF-3F68-4E66-9D7E-D1DE409BC554}" srcOrd="2" destOrd="0" presId="urn:microsoft.com/office/officeart/2018/2/layout/IconVerticalSolidList"/>
    <dgm:cxn modelId="{284F4BEC-C538-4673-9410-0029D50A21CE}" type="presParOf" srcId="{28C6BDC2-833E-4205-A804-1B8DB039310E}" destId="{F5542E3E-2BCC-442E-AC09-61750E497590}" srcOrd="3" destOrd="0" presId="urn:microsoft.com/office/officeart/2018/2/layout/IconVerticalSolidList"/>
    <dgm:cxn modelId="{B21E2F7B-F0B5-4612-A2B0-AC52AB09DBFB}" type="presParOf" srcId="{4C001A6E-7001-4BE2-B08E-EE72B28839B9}" destId="{09DB1A2C-D81C-4BFF-8B62-E2118BD97959}" srcOrd="3" destOrd="0" presId="urn:microsoft.com/office/officeart/2018/2/layout/IconVerticalSolidList"/>
    <dgm:cxn modelId="{BE66231F-8739-484C-B329-07074549A605}" type="presParOf" srcId="{4C001A6E-7001-4BE2-B08E-EE72B28839B9}" destId="{F3BC8AEA-D50E-4353-A84B-4F476ED40466}" srcOrd="4" destOrd="0" presId="urn:microsoft.com/office/officeart/2018/2/layout/IconVerticalSolidList"/>
    <dgm:cxn modelId="{C6D244C0-22EB-44FC-AC47-3E0F470DB6DB}" type="presParOf" srcId="{F3BC8AEA-D50E-4353-A84B-4F476ED40466}" destId="{4C102BAF-E637-4719-AB9A-9E88A05CE483}" srcOrd="0" destOrd="0" presId="urn:microsoft.com/office/officeart/2018/2/layout/IconVerticalSolidList"/>
    <dgm:cxn modelId="{CA7E6BB1-5F6E-4579-93C0-D1B7AC93D5E9}" type="presParOf" srcId="{F3BC8AEA-D50E-4353-A84B-4F476ED40466}" destId="{A24DF68D-9191-413F-967B-6B08B9086F96}" srcOrd="1" destOrd="0" presId="urn:microsoft.com/office/officeart/2018/2/layout/IconVerticalSolidList"/>
    <dgm:cxn modelId="{1F937E47-72D9-449F-B00B-C20B37F82260}" type="presParOf" srcId="{F3BC8AEA-D50E-4353-A84B-4F476ED40466}" destId="{04F499DE-9D23-42CD-A2A1-6672A897BA58}" srcOrd="2" destOrd="0" presId="urn:microsoft.com/office/officeart/2018/2/layout/IconVerticalSolidList"/>
    <dgm:cxn modelId="{EB83C902-6E65-44F3-9ECA-AAA98210F38F}" type="presParOf" srcId="{F3BC8AEA-D50E-4353-A84B-4F476ED40466}" destId="{DB58A362-979C-4C94-84CC-B151D677C7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271FB6-ACF9-42B6-A887-0B7A349A676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F9A32F-EA6D-4820-84FB-EDE8CFC82A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Object-oriented design</a:t>
          </a:r>
        </a:p>
      </dgm:t>
    </dgm:pt>
    <dgm:pt modelId="{15349658-928F-4427-A869-B4BEDB6D1F4E}" type="parTrans" cxnId="{5512EF4B-F4C2-44E5-A22C-3DC3BC9E513D}">
      <dgm:prSet/>
      <dgm:spPr/>
      <dgm:t>
        <a:bodyPr/>
        <a:lstStyle/>
        <a:p>
          <a:endParaRPr lang="en-US"/>
        </a:p>
      </dgm:t>
    </dgm:pt>
    <dgm:pt modelId="{08308C58-8809-4FB2-A163-4EFECA9D72BA}" type="sibTrans" cxnId="{5512EF4B-F4C2-44E5-A22C-3DC3BC9E513D}">
      <dgm:prSet/>
      <dgm:spPr/>
      <dgm:t>
        <a:bodyPr/>
        <a:lstStyle/>
        <a:p>
          <a:endParaRPr lang="en-US"/>
        </a:p>
      </dgm:t>
    </dgm:pt>
    <dgm:pt modelId="{56C52084-8183-4EAA-BD52-5A512C5C59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re-use can create collaboration challenges but ultimately pays off. Putting more code in modules ensures it can be used in multiple use cases. </a:t>
          </a:r>
        </a:p>
      </dgm:t>
    </dgm:pt>
    <dgm:pt modelId="{E1ED9560-9D67-4AFD-98B9-B46615F65A75}" type="parTrans" cxnId="{AD977D3A-D67E-4D02-A7A9-1D7E99D87A3C}">
      <dgm:prSet/>
      <dgm:spPr/>
      <dgm:t>
        <a:bodyPr/>
        <a:lstStyle/>
        <a:p>
          <a:endParaRPr lang="en-US"/>
        </a:p>
      </dgm:t>
    </dgm:pt>
    <dgm:pt modelId="{28A8A661-DB82-4402-A9F7-87823452E026}" type="sibTrans" cxnId="{AD977D3A-D67E-4D02-A7A9-1D7E99D87A3C}">
      <dgm:prSet/>
      <dgm:spPr/>
      <dgm:t>
        <a:bodyPr/>
        <a:lstStyle/>
        <a:p>
          <a:endParaRPr lang="en-US"/>
        </a:p>
      </dgm:t>
    </dgm:pt>
    <dgm:pt modelId="{313228CE-AD64-4F2C-B245-C46434C845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Compatibility </a:t>
          </a:r>
        </a:p>
      </dgm:t>
    </dgm:pt>
    <dgm:pt modelId="{1D80C24C-F686-4D39-B093-FA22EBB2AC2A}" type="sibTrans" cxnId="{0305718A-114E-4516-8CF2-84929433FB8B}">
      <dgm:prSet/>
      <dgm:spPr/>
      <dgm:t>
        <a:bodyPr/>
        <a:lstStyle/>
        <a:p>
          <a:endParaRPr lang="en-US"/>
        </a:p>
      </dgm:t>
    </dgm:pt>
    <dgm:pt modelId="{5749E9BB-B390-49DE-ACDB-FBEAF9378503}" type="parTrans" cxnId="{0305718A-114E-4516-8CF2-84929433FB8B}">
      <dgm:prSet/>
      <dgm:spPr/>
      <dgm:t>
        <a:bodyPr/>
        <a:lstStyle/>
        <a:p>
          <a:endParaRPr lang="en-US"/>
        </a:p>
      </dgm:t>
    </dgm:pt>
    <dgm:pt modelId="{2256E66B-6C66-4906-933B-E09212DB3F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Always run your code on multiple systems. We discovered a known issue with folium (only works with Firefox)</a:t>
          </a:r>
        </a:p>
      </dgm:t>
    </dgm:pt>
    <dgm:pt modelId="{E5E55837-612F-458D-81C5-797E8659D2F6}" type="parTrans" cxnId="{48B8D53C-DCF4-4ABB-B086-172A6CCC6477}">
      <dgm:prSet/>
      <dgm:spPr/>
      <dgm:t>
        <a:bodyPr/>
        <a:lstStyle/>
        <a:p>
          <a:endParaRPr lang="en-US"/>
        </a:p>
      </dgm:t>
    </dgm:pt>
    <dgm:pt modelId="{362A8F88-F221-45E6-A25D-E4B36357A10C}" type="sibTrans" cxnId="{48B8D53C-DCF4-4ABB-B086-172A6CCC6477}">
      <dgm:prSet/>
      <dgm:spPr/>
      <dgm:t>
        <a:bodyPr/>
        <a:lstStyle/>
        <a:p>
          <a:endParaRPr lang="en-US"/>
        </a:p>
      </dgm:t>
    </dgm:pt>
    <dgm:pt modelId="{F668AB86-832A-49B0-9A1F-9A050D3D99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Continuous integration</a:t>
          </a:r>
        </a:p>
      </dgm:t>
    </dgm:pt>
    <dgm:pt modelId="{E42222F3-B1C0-4558-9A56-EA53C08C03E2}" type="parTrans" cxnId="{18F993CE-8295-4468-A6D3-154B9FCE38D5}">
      <dgm:prSet/>
      <dgm:spPr/>
      <dgm:t>
        <a:bodyPr/>
        <a:lstStyle/>
        <a:p>
          <a:endParaRPr lang="en-US"/>
        </a:p>
      </dgm:t>
    </dgm:pt>
    <dgm:pt modelId="{1ACFEDDC-F6FE-44F9-9D6E-789020070096}" type="sibTrans" cxnId="{18F993CE-8295-4468-A6D3-154B9FCE38D5}">
      <dgm:prSet/>
      <dgm:spPr/>
      <dgm:t>
        <a:bodyPr/>
        <a:lstStyle/>
        <a:p>
          <a:endParaRPr lang="en-US"/>
        </a:p>
      </dgm:t>
    </dgm:pt>
    <dgm:pt modelId="{34521050-F67D-4796-ADAC-2720AD39E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Travis CI was a great tool to prevent regressions and ensure our test coverage was high.</a:t>
          </a:r>
        </a:p>
      </dgm:t>
    </dgm:pt>
    <dgm:pt modelId="{46D4CC94-73AC-4C9E-B795-C04D48BBBB53}" type="parTrans" cxnId="{2DC247B9-7FBB-456C-970D-11102F8471BC}">
      <dgm:prSet/>
      <dgm:spPr/>
      <dgm:t>
        <a:bodyPr/>
        <a:lstStyle/>
        <a:p>
          <a:endParaRPr lang="en-US"/>
        </a:p>
      </dgm:t>
    </dgm:pt>
    <dgm:pt modelId="{B6E86EF2-B408-4734-8B38-DCCF4465DB9D}" type="sibTrans" cxnId="{2DC247B9-7FBB-456C-970D-11102F8471BC}">
      <dgm:prSet/>
      <dgm:spPr/>
      <dgm:t>
        <a:bodyPr/>
        <a:lstStyle/>
        <a:p>
          <a:endParaRPr lang="en-US"/>
        </a:p>
      </dgm:t>
    </dgm:pt>
    <dgm:pt modelId="{39D16867-8E72-45B2-A97A-40AB47B3FA9F}" type="pres">
      <dgm:prSet presAssocID="{F1271FB6-ACF9-42B6-A887-0B7A349A6761}" presName="root" presStyleCnt="0">
        <dgm:presLayoutVars>
          <dgm:dir/>
          <dgm:resizeHandles val="exact"/>
        </dgm:presLayoutVars>
      </dgm:prSet>
      <dgm:spPr/>
    </dgm:pt>
    <dgm:pt modelId="{4B76A9D8-2361-4BC2-AAB6-A147DB986C17}" type="pres">
      <dgm:prSet presAssocID="{B6F9A32F-EA6D-4820-84FB-EDE8CFC82AB3}" presName="compNode" presStyleCnt="0"/>
      <dgm:spPr/>
    </dgm:pt>
    <dgm:pt modelId="{D88860F0-7ACD-4396-8CC5-6EDBC6CF60DB}" type="pres">
      <dgm:prSet presAssocID="{B6F9A32F-EA6D-4820-84FB-EDE8CFC82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445E32DB-6BD0-4DB5-AAD5-76B4CB3A6666}" type="pres">
      <dgm:prSet presAssocID="{B6F9A32F-EA6D-4820-84FB-EDE8CFC82AB3}" presName="iconSpace" presStyleCnt="0"/>
      <dgm:spPr/>
    </dgm:pt>
    <dgm:pt modelId="{BE9B4FD8-B82C-4EAE-9773-8A1E38A88761}" type="pres">
      <dgm:prSet presAssocID="{B6F9A32F-EA6D-4820-84FB-EDE8CFC82AB3}" presName="parTx" presStyleLbl="revTx" presStyleIdx="0" presStyleCnt="6">
        <dgm:presLayoutVars>
          <dgm:chMax val="0"/>
          <dgm:chPref val="0"/>
        </dgm:presLayoutVars>
      </dgm:prSet>
      <dgm:spPr/>
    </dgm:pt>
    <dgm:pt modelId="{50FD5114-D0D4-48B8-9D12-079039FEC3FC}" type="pres">
      <dgm:prSet presAssocID="{B6F9A32F-EA6D-4820-84FB-EDE8CFC82AB3}" presName="txSpace" presStyleCnt="0"/>
      <dgm:spPr/>
    </dgm:pt>
    <dgm:pt modelId="{5DF8C73A-D87B-4836-94AC-507C44EC1367}" type="pres">
      <dgm:prSet presAssocID="{B6F9A32F-EA6D-4820-84FB-EDE8CFC82AB3}" presName="desTx" presStyleLbl="revTx" presStyleIdx="1" presStyleCnt="6">
        <dgm:presLayoutVars/>
      </dgm:prSet>
      <dgm:spPr/>
    </dgm:pt>
    <dgm:pt modelId="{F878E10E-4E25-4B72-B990-C5749A62D7E6}" type="pres">
      <dgm:prSet presAssocID="{08308C58-8809-4FB2-A163-4EFECA9D72BA}" presName="sibTrans" presStyleCnt="0"/>
      <dgm:spPr/>
    </dgm:pt>
    <dgm:pt modelId="{2DD1AFC6-F8E8-4419-BE50-2CD8A775D5E5}" type="pres">
      <dgm:prSet presAssocID="{F668AB86-832A-49B0-9A1F-9A050D3D991E}" presName="compNode" presStyleCnt="0"/>
      <dgm:spPr/>
    </dgm:pt>
    <dgm:pt modelId="{75B3A3A6-E840-4B78-8782-A15414D15F02}" type="pres">
      <dgm:prSet presAssocID="{F668AB86-832A-49B0-9A1F-9A050D3D99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BB79521-4E62-45FD-B747-4F47795FA5A6}" type="pres">
      <dgm:prSet presAssocID="{F668AB86-832A-49B0-9A1F-9A050D3D991E}" presName="iconSpace" presStyleCnt="0"/>
      <dgm:spPr/>
    </dgm:pt>
    <dgm:pt modelId="{0F51EF51-63AF-4296-978E-5D4E512EFA57}" type="pres">
      <dgm:prSet presAssocID="{F668AB86-832A-49B0-9A1F-9A050D3D991E}" presName="parTx" presStyleLbl="revTx" presStyleIdx="2" presStyleCnt="6">
        <dgm:presLayoutVars>
          <dgm:chMax val="0"/>
          <dgm:chPref val="0"/>
        </dgm:presLayoutVars>
      </dgm:prSet>
      <dgm:spPr/>
    </dgm:pt>
    <dgm:pt modelId="{10AA73F5-07CF-4F09-87ED-671168B61EC5}" type="pres">
      <dgm:prSet presAssocID="{F668AB86-832A-49B0-9A1F-9A050D3D991E}" presName="txSpace" presStyleCnt="0"/>
      <dgm:spPr/>
    </dgm:pt>
    <dgm:pt modelId="{82A439D5-7FF1-4945-9A47-FB71A8056704}" type="pres">
      <dgm:prSet presAssocID="{F668AB86-832A-49B0-9A1F-9A050D3D991E}" presName="desTx" presStyleLbl="revTx" presStyleIdx="3" presStyleCnt="6">
        <dgm:presLayoutVars/>
      </dgm:prSet>
      <dgm:spPr/>
    </dgm:pt>
    <dgm:pt modelId="{992B8C78-B5EC-4235-8FAB-BB239CFCF6B1}" type="pres">
      <dgm:prSet presAssocID="{1ACFEDDC-F6FE-44F9-9D6E-789020070096}" presName="sibTrans" presStyleCnt="0"/>
      <dgm:spPr/>
    </dgm:pt>
    <dgm:pt modelId="{F8BFCA86-B7C4-417D-84C8-5C700166C338}" type="pres">
      <dgm:prSet presAssocID="{313228CE-AD64-4F2C-B245-C46434C845B8}" presName="compNode" presStyleCnt="0"/>
      <dgm:spPr/>
    </dgm:pt>
    <dgm:pt modelId="{555A8352-B08A-4169-A062-AF857D796423}" type="pres">
      <dgm:prSet presAssocID="{313228CE-AD64-4F2C-B245-C46434C845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43E6B41-A9D9-4C40-9185-CE7E6AD28781}" type="pres">
      <dgm:prSet presAssocID="{313228CE-AD64-4F2C-B245-C46434C845B8}" presName="iconSpace" presStyleCnt="0"/>
      <dgm:spPr/>
    </dgm:pt>
    <dgm:pt modelId="{B18B43EF-E6B8-4C6A-823A-54F55762D504}" type="pres">
      <dgm:prSet presAssocID="{313228CE-AD64-4F2C-B245-C46434C845B8}" presName="parTx" presStyleLbl="revTx" presStyleIdx="4" presStyleCnt="6">
        <dgm:presLayoutVars>
          <dgm:chMax val="0"/>
          <dgm:chPref val="0"/>
        </dgm:presLayoutVars>
      </dgm:prSet>
      <dgm:spPr/>
    </dgm:pt>
    <dgm:pt modelId="{8700FC98-F13B-4D71-8945-9EDDE7C15173}" type="pres">
      <dgm:prSet presAssocID="{313228CE-AD64-4F2C-B245-C46434C845B8}" presName="txSpace" presStyleCnt="0"/>
      <dgm:spPr/>
    </dgm:pt>
    <dgm:pt modelId="{BEED29DD-FE71-4A7A-8BDD-2D203CDCF09C}" type="pres">
      <dgm:prSet presAssocID="{313228CE-AD64-4F2C-B245-C46434C845B8}" presName="desTx" presStyleLbl="revTx" presStyleIdx="5" presStyleCnt="6">
        <dgm:presLayoutVars/>
      </dgm:prSet>
      <dgm:spPr/>
    </dgm:pt>
  </dgm:ptLst>
  <dgm:cxnLst>
    <dgm:cxn modelId="{2DAF2C1E-9761-400D-99AE-13FC060F60A4}" type="presOf" srcId="{F1271FB6-ACF9-42B6-A887-0B7A349A6761}" destId="{39D16867-8E72-45B2-A97A-40AB47B3FA9F}" srcOrd="0" destOrd="0" presId="urn:microsoft.com/office/officeart/2018/2/layout/IconLabelDescriptionList"/>
    <dgm:cxn modelId="{ED510C24-A4F7-4911-90E6-FA6561C2FD7B}" type="presOf" srcId="{F668AB86-832A-49B0-9A1F-9A050D3D991E}" destId="{0F51EF51-63AF-4296-978E-5D4E512EFA57}" srcOrd="0" destOrd="0" presId="urn:microsoft.com/office/officeart/2018/2/layout/IconLabelDescriptionList"/>
    <dgm:cxn modelId="{AD977D3A-D67E-4D02-A7A9-1D7E99D87A3C}" srcId="{B6F9A32F-EA6D-4820-84FB-EDE8CFC82AB3}" destId="{56C52084-8183-4EAA-BD52-5A512C5C598C}" srcOrd="0" destOrd="0" parTransId="{E1ED9560-9D67-4AFD-98B9-B46615F65A75}" sibTransId="{28A8A661-DB82-4402-A9F7-87823452E026}"/>
    <dgm:cxn modelId="{48B8D53C-DCF4-4ABB-B086-172A6CCC6477}" srcId="{313228CE-AD64-4F2C-B245-C46434C845B8}" destId="{2256E66B-6C66-4906-933B-E09212DB3FDF}" srcOrd="0" destOrd="0" parTransId="{E5E55837-612F-458D-81C5-797E8659D2F6}" sibTransId="{362A8F88-F221-45E6-A25D-E4B36357A10C}"/>
    <dgm:cxn modelId="{5512EF4B-F4C2-44E5-A22C-3DC3BC9E513D}" srcId="{F1271FB6-ACF9-42B6-A887-0B7A349A6761}" destId="{B6F9A32F-EA6D-4820-84FB-EDE8CFC82AB3}" srcOrd="0" destOrd="0" parTransId="{15349658-928F-4427-A869-B4BEDB6D1F4E}" sibTransId="{08308C58-8809-4FB2-A163-4EFECA9D72BA}"/>
    <dgm:cxn modelId="{0305718A-114E-4516-8CF2-84929433FB8B}" srcId="{F1271FB6-ACF9-42B6-A887-0B7A349A6761}" destId="{313228CE-AD64-4F2C-B245-C46434C845B8}" srcOrd="2" destOrd="0" parTransId="{5749E9BB-B390-49DE-ACDB-FBEAF9378503}" sibTransId="{1D80C24C-F686-4D39-B093-FA22EBB2AC2A}"/>
    <dgm:cxn modelId="{3C35A098-909B-46B0-AA12-AE9EE8A31C4F}" type="presOf" srcId="{B6F9A32F-EA6D-4820-84FB-EDE8CFC82AB3}" destId="{BE9B4FD8-B82C-4EAE-9773-8A1E38A88761}" srcOrd="0" destOrd="0" presId="urn:microsoft.com/office/officeart/2018/2/layout/IconLabelDescriptionList"/>
    <dgm:cxn modelId="{95EBBAA3-B10B-47C2-897C-69907F481E8E}" type="presOf" srcId="{2256E66B-6C66-4906-933B-E09212DB3FDF}" destId="{BEED29DD-FE71-4A7A-8BDD-2D203CDCF09C}" srcOrd="0" destOrd="0" presId="urn:microsoft.com/office/officeart/2018/2/layout/IconLabelDescriptionList"/>
    <dgm:cxn modelId="{2F612DAF-9CFE-4C25-8DCB-5C22FBAAB828}" type="presOf" srcId="{313228CE-AD64-4F2C-B245-C46434C845B8}" destId="{B18B43EF-E6B8-4C6A-823A-54F55762D504}" srcOrd="0" destOrd="0" presId="urn:microsoft.com/office/officeart/2018/2/layout/IconLabelDescriptionList"/>
    <dgm:cxn modelId="{2DC247B9-7FBB-456C-970D-11102F8471BC}" srcId="{F668AB86-832A-49B0-9A1F-9A050D3D991E}" destId="{34521050-F67D-4796-ADAC-2720AD39E1A0}" srcOrd="0" destOrd="0" parTransId="{46D4CC94-73AC-4C9E-B795-C04D48BBBB53}" sibTransId="{B6E86EF2-B408-4734-8B38-DCCF4465DB9D}"/>
    <dgm:cxn modelId="{C602DFC3-B40C-405F-9EE7-670BF75F2A7B}" type="presOf" srcId="{34521050-F67D-4796-ADAC-2720AD39E1A0}" destId="{82A439D5-7FF1-4945-9A47-FB71A8056704}" srcOrd="0" destOrd="0" presId="urn:microsoft.com/office/officeart/2018/2/layout/IconLabelDescriptionList"/>
    <dgm:cxn modelId="{18F993CE-8295-4468-A6D3-154B9FCE38D5}" srcId="{F1271FB6-ACF9-42B6-A887-0B7A349A6761}" destId="{F668AB86-832A-49B0-9A1F-9A050D3D991E}" srcOrd="1" destOrd="0" parTransId="{E42222F3-B1C0-4558-9A56-EA53C08C03E2}" sibTransId="{1ACFEDDC-F6FE-44F9-9D6E-789020070096}"/>
    <dgm:cxn modelId="{A2E1BEE8-9ECF-4A8C-AEE1-20B761E6AD21}" type="presOf" srcId="{56C52084-8183-4EAA-BD52-5A512C5C598C}" destId="{5DF8C73A-D87B-4836-94AC-507C44EC1367}" srcOrd="0" destOrd="0" presId="urn:microsoft.com/office/officeart/2018/2/layout/IconLabelDescriptionList"/>
    <dgm:cxn modelId="{3E64597D-166A-46BC-A45B-91B28F92CACC}" type="presParOf" srcId="{39D16867-8E72-45B2-A97A-40AB47B3FA9F}" destId="{4B76A9D8-2361-4BC2-AAB6-A147DB986C17}" srcOrd="0" destOrd="0" presId="urn:microsoft.com/office/officeart/2018/2/layout/IconLabelDescriptionList"/>
    <dgm:cxn modelId="{02FAB130-C206-42CD-BE7D-27CDDF9BF4F3}" type="presParOf" srcId="{4B76A9D8-2361-4BC2-AAB6-A147DB986C17}" destId="{D88860F0-7ACD-4396-8CC5-6EDBC6CF60DB}" srcOrd="0" destOrd="0" presId="urn:microsoft.com/office/officeart/2018/2/layout/IconLabelDescriptionList"/>
    <dgm:cxn modelId="{80EB5A74-34E1-4516-8B36-5B36AB3FC93F}" type="presParOf" srcId="{4B76A9D8-2361-4BC2-AAB6-A147DB986C17}" destId="{445E32DB-6BD0-4DB5-AAD5-76B4CB3A6666}" srcOrd="1" destOrd="0" presId="urn:microsoft.com/office/officeart/2018/2/layout/IconLabelDescriptionList"/>
    <dgm:cxn modelId="{6A72B063-AE5E-4A13-B7BD-10F6941B1056}" type="presParOf" srcId="{4B76A9D8-2361-4BC2-AAB6-A147DB986C17}" destId="{BE9B4FD8-B82C-4EAE-9773-8A1E38A88761}" srcOrd="2" destOrd="0" presId="urn:microsoft.com/office/officeart/2018/2/layout/IconLabelDescriptionList"/>
    <dgm:cxn modelId="{68F2B23A-2329-40D7-B375-5327D20F56F3}" type="presParOf" srcId="{4B76A9D8-2361-4BC2-AAB6-A147DB986C17}" destId="{50FD5114-D0D4-48B8-9D12-079039FEC3FC}" srcOrd="3" destOrd="0" presId="urn:microsoft.com/office/officeart/2018/2/layout/IconLabelDescriptionList"/>
    <dgm:cxn modelId="{5004D106-6B76-4FF2-9B52-75E504636660}" type="presParOf" srcId="{4B76A9D8-2361-4BC2-AAB6-A147DB986C17}" destId="{5DF8C73A-D87B-4836-94AC-507C44EC1367}" srcOrd="4" destOrd="0" presId="urn:microsoft.com/office/officeart/2018/2/layout/IconLabelDescriptionList"/>
    <dgm:cxn modelId="{7F9BE876-C08B-4C65-9C55-9B77183B5049}" type="presParOf" srcId="{39D16867-8E72-45B2-A97A-40AB47B3FA9F}" destId="{F878E10E-4E25-4B72-B990-C5749A62D7E6}" srcOrd="1" destOrd="0" presId="urn:microsoft.com/office/officeart/2018/2/layout/IconLabelDescriptionList"/>
    <dgm:cxn modelId="{FF2E7E41-0F3B-4D7F-BA00-403FD15FC20F}" type="presParOf" srcId="{39D16867-8E72-45B2-A97A-40AB47B3FA9F}" destId="{2DD1AFC6-F8E8-4419-BE50-2CD8A775D5E5}" srcOrd="2" destOrd="0" presId="urn:microsoft.com/office/officeart/2018/2/layout/IconLabelDescriptionList"/>
    <dgm:cxn modelId="{3F070E01-8840-413D-9EF0-FC20C0D261EE}" type="presParOf" srcId="{2DD1AFC6-F8E8-4419-BE50-2CD8A775D5E5}" destId="{75B3A3A6-E840-4B78-8782-A15414D15F02}" srcOrd="0" destOrd="0" presId="urn:microsoft.com/office/officeart/2018/2/layout/IconLabelDescriptionList"/>
    <dgm:cxn modelId="{645AA262-9B9B-4178-8732-1A7A7682B956}" type="presParOf" srcId="{2DD1AFC6-F8E8-4419-BE50-2CD8A775D5E5}" destId="{CBB79521-4E62-45FD-B747-4F47795FA5A6}" srcOrd="1" destOrd="0" presId="urn:microsoft.com/office/officeart/2018/2/layout/IconLabelDescriptionList"/>
    <dgm:cxn modelId="{64F7118C-72B4-4B72-A3CC-74CC7D920CB1}" type="presParOf" srcId="{2DD1AFC6-F8E8-4419-BE50-2CD8A775D5E5}" destId="{0F51EF51-63AF-4296-978E-5D4E512EFA57}" srcOrd="2" destOrd="0" presId="urn:microsoft.com/office/officeart/2018/2/layout/IconLabelDescriptionList"/>
    <dgm:cxn modelId="{C4C152D4-6A64-48AE-B367-B72CD8DD8C06}" type="presParOf" srcId="{2DD1AFC6-F8E8-4419-BE50-2CD8A775D5E5}" destId="{10AA73F5-07CF-4F09-87ED-671168B61EC5}" srcOrd="3" destOrd="0" presId="urn:microsoft.com/office/officeart/2018/2/layout/IconLabelDescriptionList"/>
    <dgm:cxn modelId="{A33FBF0E-F311-4BB1-9C7D-B27C554C2ABC}" type="presParOf" srcId="{2DD1AFC6-F8E8-4419-BE50-2CD8A775D5E5}" destId="{82A439D5-7FF1-4945-9A47-FB71A8056704}" srcOrd="4" destOrd="0" presId="urn:microsoft.com/office/officeart/2018/2/layout/IconLabelDescriptionList"/>
    <dgm:cxn modelId="{98AB8F63-999A-4E5A-BF16-76E0104DD386}" type="presParOf" srcId="{39D16867-8E72-45B2-A97A-40AB47B3FA9F}" destId="{992B8C78-B5EC-4235-8FAB-BB239CFCF6B1}" srcOrd="3" destOrd="0" presId="urn:microsoft.com/office/officeart/2018/2/layout/IconLabelDescriptionList"/>
    <dgm:cxn modelId="{D7C8B660-89ED-4ED2-A4A3-D468DFCF6335}" type="presParOf" srcId="{39D16867-8E72-45B2-A97A-40AB47B3FA9F}" destId="{F8BFCA86-B7C4-417D-84C8-5C700166C338}" srcOrd="4" destOrd="0" presId="urn:microsoft.com/office/officeart/2018/2/layout/IconLabelDescriptionList"/>
    <dgm:cxn modelId="{0DF967CB-75D6-4366-A6E5-B4DB8848C853}" type="presParOf" srcId="{F8BFCA86-B7C4-417D-84C8-5C700166C338}" destId="{555A8352-B08A-4169-A062-AF857D796423}" srcOrd="0" destOrd="0" presId="urn:microsoft.com/office/officeart/2018/2/layout/IconLabelDescriptionList"/>
    <dgm:cxn modelId="{FB895F23-8894-463F-A5D5-E65095B2FFF2}" type="presParOf" srcId="{F8BFCA86-B7C4-417D-84C8-5C700166C338}" destId="{443E6B41-A9D9-4C40-9185-CE7E6AD28781}" srcOrd="1" destOrd="0" presId="urn:microsoft.com/office/officeart/2018/2/layout/IconLabelDescriptionList"/>
    <dgm:cxn modelId="{AAA25414-4E9C-4C70-BD2F-DB3803D84107}" type="presParOf" srcId="{F8BFCA86-B7C4-417D-84C8-5C700166C338}" destId="{B18B43EF-E6B8-4C6A-823A-54F55762D504}" srcOrd="2" destOrd="0" presId="urn:microsoft.com/office/officeart/2018/2/layout/IconLabelDescriptionList"/>
    <dgm:cxn modelId="{6CE0C074-F28D-47A3-BF2B-994DBAE23077}" type="presParOf" srcId="{F8BFCA86-B7C4-417D-84C8-5C700166C338}" destId="{8700FC98-F13B-4D71-8945-9EDDE7C15173}" srcOrd="3" destOrd="0" presId="urn:microsoft.com/office/officeart/2018/2/layout/IconLabelDescriptionList"/>
    <dgm:cxn modelId="{3CC4382F-2270-4639-8B63-564F7727BA7E}" type="presParOf" srcId="{F8BFCA86-B7C4-417D-84C8-5C700166C338}" destId="{BEED29DD-FE71-4A7A-8BDD-2D203CDCF09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11413A-D728-4E20-8938-D98E7B8266DD}" type="doc">
      <dgm:prSet loTypeId="urn:microsoft.com/office/officeart/2008/layout/LinedList" loCatId="list" qsTypeId="urn:microsoft.com/office/officeart/2005/8/quickstyle/simple5" qsCatId="simple" csTypeId="urn:microsoft.com/office/officeart/2005/8/colors/iconchunking_accent3_2" csCatId="accent3"/>
      <dgm:spPr/>
      <dgm:t>
        <a:bodyPr/>
        <a:lstStyle/>
        <a:p>
          <a:endParaRPr lang="en-US"/>
        </a:p>
      </dgm:t>
    </dgm:pt>
    <dgm:pt modelId="{0166B2E1-3779-4E44-BE5F-C5509C503564}">
      <dgm:prSet/>
      <dgm:spPr/>
      <dgm:t>
        <a:bodyPr/>
        <a:lstStyle/>
        <a:p>
          <a:r>
            <a:rPr lang="en-US" dirty="0"/>
            <a:t>Add data from the rest of Washington State or more cities to enrich analysis of speed limits and visualizations.</a:t>
          </a:r>
        </a:p>
      </dgm:t>
    </dgm:pt>
    <dgm:pt modelId="{09FC7C20-5E3C-4AA6-9D71-F1EEB027A24D}" type="parTrans" cxnId="{F36012C8-988D-4EC6-96B0-A952B06F0F53}">
      <dgm:prSet/>
      <dgm:spPr/>
      <dgm:t>
        <a:bodyPr/>
        <a:lstStyle/>
        <a:p>
          <a:endParaRPr lang="en-US"/>
        </a:p>
      </dgm:t>
    </dgm:pt>
    <dgm:pt modelId="{6695637F-E598-4914-9896-477E0BE46E6D}" type="sibTrans" cxnId="{F36012C8-988D-4EC6-96B0-A952B06F0F53}">
      <dgm:prSet/>
      <dgm:spPr/>
      <dgm:t>
        <a:bodyPr/>
        <a:lstStyle/>
        <a:p>
          <a:endParaRPr lang="en-US"/>
        </a:p>
      </dgm:t>
    </dgm:pt>
    <dgm:pt modelId="{6ED53E2F-1B01-4A9E-B979-6CBEC29CCA45}">
      <dgm:prSet/>
      <dgm:spPr/>
      <dgm:t>
        <a:bodyPr/>
        <a:lstStyle/>
        <a:p>
          <a:r>
            <a:rPr lang="en-US"/>
            <a:t>Visualize the change of collision density among different neighborhoods over time (leverage Folium’s </a:t>
          </a:r>
          <a:r>
            <a:rPr lang="en-US" i="1"/>
            <a:t>time_slider_choropleth</a:t>
          </a:r>
          <a:r>
            <a:rPr lang="en-US"/>
            <a:t> plugin: still being developed (</a:t>
          </a:r>
          <a:r>
            <a:rPr lang="en-US">
              <a:hlinkClick xmlns:r="http://schemas.openxmlformats.org/officeDocument/2006/relationships" r:id="rId1"/>
            </a:rPr>
            <a:t>https://github.com/python-visualization/folium/issues/831</a:t>
          </a:r>
          <a:r>
            <a:rPr lang="en-US"/>
            <a:t>)</a:t>
          </a:r>
        </a:p>
      </dgm:t>
    </dgm:pt>
    <dgm:pt modelId="{3511898A-D444-4274-A89A-F3CE2217C414}" type="parTrans" cxnId="{4FE02C87-B500-4C4A-8C86-5018B4F2DC3D}">
      <dgm:prSet/>
      <dgm:spPr/>
      <dgm:t>
        <a:bodyPr/>
        <a:lstStyle/>
        <a:p>
          <a:endParaRPr lang="en-US"/>
        </a:p>
      </dgm:t>
    </dgm:pt>
    <dgm:pt modelId="{F076651F-E4C8-492C-9D90-469438590AC9}" type="sibTrans" cxnId="{4FE02C87-B500-4C4A-8C86-5018B4F2DC3D}">
      <dgm:prSet/>
      <dgm:spPr/>
      <dgm:t>
        <a:bodyPr/>
        <a:lstStyle/>
        <a:p>
          <a:endParaRPr lang="en-US"/>
        </a:p>
      </dgm:t>
    </dgm:pt>
    <dgm:pt modelId="{0BB963E9-C99A-48A2-8A4E-8E65AD174821}" type="pres">
      <dgm:prSet presAssocID="{4A11413A-D728-4E20-8938-D98E7B8266DD}" presName="vert0" presStyleCnt="0">
        <dgm:presLayoutVars>
          <dgm:dir/>
          <dgm:animOne val="branch"/>
          <dgm:animLvl val="lvl"/>
        </dgm:presLayoutVars>
      </dgm:prSet>
      <dgm:spPr/>
    </dgm:pt>
    <dgm:pt modelId="{82F265AE-1207-4C89-8345-88CD6E18B878}" type="pres">
      <dgm:prSet presAssocID="{0166B2E1-3779-4E44-BE5F-C5509C503564}" presName="thickLine" presStyleLbl="alignNode1" presStyleIdx="0" presStyleCnt="2"/>
      <dgm:spPr/>
    </dgm:pt>
    <dgm:pt modelId="{1DEA615D-BA79-4AD3-9A01-C512E81879FA}" type="pres">
      <dgm:prSet presAssocID="{0166B2E1-3779-4E44-BE5F-C5509C503564}" presName="horz1" presStyleCnt="0"/>
      <dgm:spPr/>
    </dgm:pt>
    <dgm:pt modelId="{75962A68-9A32-49D4-8CA7-0F6E42392970}" type="pres">
      <dgm:prSet presAssocID="{0166B2E1-3779-4E44-BE5F-C5509C503564}" presName="tx1" presStyleLbl="revTx" presStyleIdx="0" presStyleCnt="2"/>
      <dgm:spPr/>
    </dgm:pt>
    <dgm:pt modelId="{7CD3C104-CF1B-49A2-9212-D431B494FBC3}" type="pres">
      <dgm:prSet presAssocID="{0166B2E1-3779-4E44-BE5F-C5509C503564}" presName="vert1" presStyleCnt="0"/>
      <dgm:spPr/>
    </dgm:pt>
    <dgm:pt modelId="{F1B2AAA2-F539-4FEB-A3A9-75B584D9D84D}" type="pres">
      <dgm:prSet presAssocID="{6ED53E2F-1B01-4A9E-B979-6CBEC29CCA45}" presName="thickLine" presStyleLbl="alignNode1" presStyleIdx="1" presStyleCnt="2"/>
      <dgm:spPr/>
    </dgm:pt>
    <dgm:pt modelId="{F17C23E0-346D-4DD1-AA1D-BFFF842FBD78}" type="pres">
      <dgm:prSet presAssocID="{6ED53E2F-1B01-4A9E-B979-6CBEC29CCA45}" presName="horz1" presStyleCnt="0"/>
      <dgm:spPr/>
    </dgm:pt>
    <dgm:pt modelId="{E6724FA6-4473-4A56-82E4-634E78C40C3A}" type="pres">
      <dgm:prSet presAssocID="{6ED53E2F-1B01-4A9E-B979-6CBEC29CCA45}" presName="tx1" presStyleLbl="revTx" presStyleIdx="1" presStyleCnt="2"/>
      <dgm:spPr/>
    </dgm:pt>
    <dgm:pt modelId="{862D5E9D-7E61-4214-A013-B32EDFB796F0}" type="pres">
      <dgm:prSet presAssocID="{6ED53E2F-1B01-4A9E-B979-6CBEC29CCA45}" presName="vert1" presStyleCnt="0"/>
      <dgm:spPr/>
    </dgm:pt>
  </dgm:ptLst>
  <dgm:cxnLst>
    <dgm:cxn modelId="{87F21E12-A763-4FE6-ADF0-BA32B48C5A16}" type="presOf" srcId="{0166B2E1-3779-4E44-BE5F-C5509C503564}" destId="{75962A68-9A32-49D4-8CA7-0F6E42392970}" srcOrd="0" destOrd="0" presId="urn:microsoft.com/office/officeart/2008/layout/LinedList"/>
    <dgm:cxn modelId="{E4A89B38-4F44-45FC-8E80-7C16B55854D6}" type="presOf" srcId="{6ED53E2F-1B01-4A9E-B979-6CBEC29CCA45}" destId="{E6724FA6-4473-4A56-82E4-634E78C40C3A}" srcOrd="0" destOrd="0" presId="urn:microsoft.com/office/officeart/2008/layout/LinedList"/>
    <dgm:cxn modelId="{E21F8168-7D34-45FD-B36A-E2B6CDA9EAE2}" type="presOf" srcId="{4A11413A-D728-4E20-8938-D98E7B8266DD}" destId="{0BB963E9-C99A-48A2-8A4E-8E65AD174821}" srcOrd="0" destOrd="0" presId="urn:microsoft.com/office/officeart/2008/layout/LinedList"/>
    <dgm:cxn modelId="{4FE02C87-B500-4C4A-8C86-5018B4F2DC3D}" srcId="{4A11413A-D728-4E20-8938-D98E7B8266DD}" destId="{6ED53E2F-1B01-4A9E-B979-6CBEC29CCA45}" srcOrd="1" destOrd="0" parTransId="{3511898A-D444-4274-A89A-F3CE2217C414}" sibTransId="{F076651F-E4C8-492C-9D90-469438590AC9}"/>
    <dgm:cxn modelId="{F36012C8-988D-4EC6-96B0-A952B06F0F53}" srcId="{4A11413A-D728-4E20-8938-D98E7B8266DD}" destId="{0166B2E1-3779-4E44-BE5F-C5509C503564}" srcOrd="0" destOrd="0" parTransId="{09FC7C20-5E3C-4AA6-9D71-F1EEB027A24D}" sibTransId="{6695637F-E598-4914-9896-477E0BE46E6D}"/>
    <dgm:cxn modelId="{39672115-47A7-4E48-934A-4237A5372AD8}" type="presParOf" srcId="{0BB963E9-C99A-48A2-8A4E-8E65AD174821}" destId="{82F265AE-1207-4C89-8345-88CD6E18B878}" srcOrd="0" destOrd="0" presId="urn:microsoft.com/office/officeart/2008/layout/LinedList"/>
    <dgm:cxn modelId="{410C950F-879C-41D0-B2E9-F7D45DF9546F}" type="presParOf" srcId="{0BB963E9-C99A-48A2-8A4E-8E65AD174821}" destId="{1DEA615D-BA79-4AD3-9A01-C512E81879FA}" srcOrd="1" destOrd="0" presId="urn:microsoft.com/office/officeart/2008/layout/LinedList"/>
    <dgm:cxn modelId="{26CC3DFD-E2A0-4A17-A944-9576A9E69F5B}" type="presParOf" srcId="{1DEA615D-BA79-4AD3-9A01-C512E81879FA}" destId="{75962A68-9A32-49D4-8CA7-0F6E42392970}" srcOrd="0" destOrd="0" presId="urn:microsoft.com/office/officeart/2008/layout/LinedList"/>
    <dgm:cxn modelId="{7837C709-45DD-4F16-98C7-14645CA510E5}" type="presParOf" srcId="{1DEA615D-BA79-4AD3-9A01-C512E81879FA}" destId="{7CD3C104-CF1B-49A2-9212-D431B494FBC3}" srcOrd="1" destOrd="0" presId="urn:microsoft.com/office/officeart/2008/layout/LinedList"/>
    <dgm:cxn modelId="{0619713C-34B9-4EDB-8CE9-A69F87B91EBD}" type="presParOf" srcId="{0BB963E9-C99A-48A2-8A4E-8E65AD174821}" destId="{F1B2AAA2-F539-4FEB-A3A9-75B584D9D84D}" srcOrd="2" destOrd="0" presId="urn:microsoft.com/office/officeart/2008/layout/LinedList"/>
    <dgm:cxn modelId="{C97348D8-CCA4-4190-BD44-E8D02C9935EE}" type="presParOf" srcId="{0BB963E9-C99A-48A2-8A4E-8E65AD174821}" destId="{F17C23E0-346D-4DD1-AA1D-BFFF842FBD78}" srcOrd="3" destOrd="0" presId="urn:microsoft.com/office/officeart/2008/layout/LinedList"/>
    <dgm:cxn modelId="{ADD25438-2A74-4D63-AC9C-891BDC58CAFA}" type="presParOf" srcId="{F17C23E0-346D-4DD1-AA1D-BFFF842FBD78}" destId="{E6724FA6-4473-4A56-82E4-634E78C40C3A}" srcOrd="0" destOrd="0" presId="urn:microsoft.com/office/officeart/2008/layout/LinedList"/>
    <dgm:cxn modelId="{7A2DCD32-3EEC-4D95-BF72-47793F391098}" type="presParOf" srcId="{F17C23E0-346D-4DD1-AA1D-BFFF842FBD78}" destId="{862D5E9D-7E61-4214-A013-B32EDFB796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860F0-7ACD-4396-8CC5-6EDBC6CF60DB}">
      <dsp:nvSpPr>
        <dsp:cNvPr id="0" name=""/>
        <dsp:cNvSpPr/>
      </dsp:nvSpPr>
      <dsp:spPr>
        <a:xfrm>
          <a:off x="4252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9B4FD8-B82C-4EAE-9773-8A1E38A88761}">
      <dsp:nvSpPr>
        <dsp:cNvPr id="0" name=""/>
        <dsp:cNvSpPr/>
      </dsp:nvSpPr>
      <dsp:spPr>
        <a:xfrm>
          <a:off x="4252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Motivations</a:t>
          </a:r>
          <a:endParaRPr lang="en-US" sz="2000" kern="1200" dirty="0"/>
        </a:p>
      </dsp:txBody>
      <dsp:txXfrm>
        <a:off x="4252" y="1791432"/>
        <a:ext cx="2168437" cy="325265"/>
      </dsp:txXfrm>
    </dsp:sp>
    <dsp:sp modelId="{5DF8C73A-D87B-4836-94AC-507C44EC1367}">
      <dsp:nvSpPr>
        <dsp:cNvPr id="0" name=""/>
        <dsp:cNvSpPr/>
      </dsp:nvSpPr>
      <dsp:spPr>
        <a:xfrm>
          <a:off x="4252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Visualize relationship between weather, Seattle neighborhoods and collisions.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 tools to investigate research questions with this data.</a:t>
          </a:r>
        </a:p>
      </dsp:txBody>
      <dsp:txXfrm>
        <a:off x="4252" y="2193441"/>
        <a:ext cx="2168437" cy="2511201"/>
      </dsp:txXfrm>
    </dsp:sp>
    <dsp:sp modelId="{75B3A3A6-E840-4B78-8782-A15414D15F02}">
      <dsp:nvSpPr>
        <dsp:cNvPr id="0" name=""/>
        <dsp:cNvSpPr/>
      </dsp:nvSpPr>
      <dsp:spPr>
        <a:xfrm>
          <a:off x="2552166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51EF51-63AF-4296-978E-5D4E512EFA57}">
      <dsp:nvSpPr>
        <dsp:cNvPr id="0" name=""/>
        <dsp:cNvSpPr/>
      </dsp:nvSpPr>
      <dsp:spPr>
        <a:xfrm>
          <a:off x="2552166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Research questions</a:t>
          </a:r>
          <a:endParaRPr lang="en-US" sz="2000" kern="1200" dirty="0"/>
        </a:p>
      </dsp:txBody>
      <dsp:txXfrm>
        <a:off x="2552166" y="1791432"/>
        <a:ext cx="2168437" cy="325265"/>
      </dsp:txXfrm>
    </dsp:sp>
    <dsp:sp modelId="{82A439D5-7FF1-4945-9A47-FB71A8056704}">
      <dsp:nvSpPr>
        <dsp:cNvPr id="0" name=""/>
        <dsp:cNvSpPr/>
      </dsp:nvSpPr>
      <dsp:spPr>
        <a:xfrm>
          <a:off x="2552166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How do collisions vary by </a:t>
          </a:r>
          <a:r>
            <a:rPr lang="en-US" sz="1500" b="1" kern="1200" dirty="0"/>
            <a:t>neighborhood</a:t>
          </a:r>
          <a:r>
            <a:rPr lang="zh-CN" altLang="en-US" sz="1500" b="1" kern="1200" dirty="0"/>
            <a:t> </a:t>
          </a:r>
          <a:r>
            <a:rPr lang="en-US" altLang="zh-CN" sz="1500" b="1" kern="1200" dirty="0"/>
            <a:t>and</a:t>
          </a:r>
          <a:r>
            <a:rPr lang="zh-CN" altLang="en-US" sz="1500" b="1" kern="1200" dirty="0"/>
            <a:t> </a:t>
          </a:r>
          <a:r>
            <a:rPr lang="en-US" altLang="zh-CN" sz="1500" b="1" kern="1200" dirty="0"/>
            <a:t>time</a:t>
          </a:r>
          <a:r>
            <a:rPr lang="en-US" sz="1500" kern="1200" dirty="0"/>
            <a:t>?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 there a relationship between </a:t>
          </a:r>
          <a:r>
            <a:rPr lang="en-US" sz="1500" b="1" kern="1200" dirty="0"/>
            <a:t>weather</a:t>
          </a:r>
          <a:r>
            <a:rPr lang="en-US" sz="1500" kern="1200" dirty="0"/>
            <a:t> and </a:t>
          </a:r>
          <a:r>
            <a:rPr lang="en-US" sz="1500" b="1" kern="1200" dirty="0"/>
            <a:t>collisions</a:t>
          </a:r>
          <a:r>
            <a:rPr lang="en-US" sz="1500" kern="1200" dirty="0"/>
            <a:t>?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Did a 2016 change in central Seattle </a:t>
          </a:r>
          <a:r>
            <a:rPr lang="en-US" sz="1500" b="1" kern="1200" dirty="0"/>
            <a:t>speed limits</a:t>
          </a:r>
          <a:r>
            <a:rPr lang="en-US" sz="1500" kern="1200" dirty="0"/>
            <a:t> reduce the number of collisions or collision related injuries?</a:t>
          </a:r>
        </a:p>
      </dsp:txBody>
      <dsp:txXfrm>
        <a:off x="2552166" y="2193441"/>
        <a:ext cx="2168437" cy="2511201"/>
      </dsp:txXfrm>
    </dsp:sp>
    <dsp:sp modelId="{555A8352-B08A-4169-A062-AF857D796423}">
      <dsp:nvSpPr>
        <dsp:cNvPr id="0" name=""/>
        <dsp:cNvSpPr/>
      </dsp:nvSpPr>
      <dsp:spPr>
        <a:xfrm>
          <a:off x="5100080" y="867481"/>
          <a:ext cx="758953" cy="758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8B43EF-E6B8-4C6A-823A-54F55762D504}">
      <dsp:nvSpPr>
        <dsp:cNvPr id="0" name=""/>
        <dsp:cNvSpPr/>
      </dsp:nvSpPr>
      <dsp:spPr>
        <a:xfrm>
          <a:off x="5100080" y="1791432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Audience</a:t>
          </a:r>
          <a:endParaRPr lang="en-US" sz="2000" kern="1200" dirty="0"/>
        </a:p>
      </dsp:txBody>
      <dsp:txXfrm>
        <a:off x="5100080" y="1791432"/>
        <a:ext cx="2168437" cy="325265"/>
      </dsp:txXfrm>
    </dsp:sp>
    <dsp:sp modelId="{BEED29DD-FE71-4A7A-8BDD-2D203CDCF09C}">
      <dsp:nvSpPr>
        <dsp:cNvPr id="0" name=""/>
        <dsp:cNvSpPr/>
      </dsp:nvSpPr>
      <dsp:spPr>
        <a:xfrm>
          <a:off x="5100080" y="2193441"/>
          <a:ext cx="2168437" cy="2511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Seattle policy makers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Urban planners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Neighborhood groups</a:t>
          </a:r>
        </a:p>
      </dsp:txBody>
      <dsp:txXfrm>
        <a:off x="5100080" y="2193441"/>
        <a:ext cx="2168437" cy="2511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BAC9E-4A22-4A59-94C7-9BAE4B1F4F71}">
      <dsp:nvSpPr>
        <dsp:cNvPr id="0" name=""/>
        <dsp:cNvSpPr/>
      </dsp:nvSpPr>
      <dsp:spPr>
        <a:xfrm>
          <a:off x="0" y="613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9C096C-2B8E-4808-ACD0-545F93305C62}">
      <dsp:nvSpPr>
        <dsp:cNvPr id="0" name=""/>
        <dsp:cNvSpPr/>
      </dsp:nvSpPr>
      <dsp:spPr>
        <a:xfrm>
          <a:off x="433970" y="323400"/>
          <a:ext cx="789036" cy="789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1B1F07-14B4-42F9-BA19-C098A466C2BD}">
      <dsp:nvSpPr>
        <dsp:cNvPr id="0" name=""/>
        <dsp:cNvSpPr/>
      </dsp:nvSpPr>
      <dsp:spPr>
        <a:xfrm>
          <a:off x="1656976" y="613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Clean and prepare Seattle area collision data for regression and other machine learning projects.</a:t>
          </a:r>
        </a:p>
      </dsp:txBody>
      <dsp:txXfrm>
        <a:off x="1656976" y="613"/>
        <a:ext cx="3959777" cy="1434611"/>
      </dsp:txXfrm>
    </dsp:sp>
    <dsp:sp modelId="{45F9B742-2E1A-40FF-AA17-18A0AA3788CD}">
      <dsp:nvSpPr>
        <dsp:cNvPr id="0" name=""/>
        <dsp:cNvSpPr/>
      </dsp:nvSpPr>
      <dsp:spPr>
        <a:xfrm>
          <a:off x="0" y="1793877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FDBB0C-D898-406D-BC91-11645B9D79ED}">
      <dsp:nvSpPr>
        <dsp:cNvPr id="0" name=""/>
        <dsp:cNvSpPr/>
      </dsp:nvSpPr>
      <dsp:spPr>
        <a:xfrm>
          <a:off x="433970" y="2116665"/>
          <a:ext cx="789036" cy="789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542E3E-2BCC-442E-AC09-61750E497590}">
      <dsp:nvSpPr>
        <dsp:cNvPr id="0" name=""/>
        <dsp:cNvSpPr/>
      </dsp:nvSpPr>
      <dsp:spPr>
        <a:xfrm>
          <a:off x="1656976" y="1793877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visualizations of Seattle area collision data.</a:t>
          </a:r>
        </a:p>
      </dsp:txBody>
      <dsp:txXfrm>
        <a:off x="1656976" y="1793877"/>
        <a:ext cx="3959777" cy="1434611"/>
      </dsp:txXfrm>
    </dsp:sp>
    <dsp:sp modelId="{4C102BAF-E637-4719-AB9A-9E88A05CE483}">
      <dsp:nvSpPr>
        <dsp:cNvPr id="0" name=""/>
        <dsp:cNvSpPr/>
      </dsp:nvSpPr>
      <dsp:spPr>
        <a:xfrm>
          <a:off x="0" y="3587142"/>
          <a:ext cx="5616754" cy="1434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4DF68D-9191-413F-967B-6B08B9086F96}">
      <dsp:nvSpPr>
        <dsp:cNvPr id="0" name=""/>
        <dsp:cNvSpPr/>
      </dsp:nvSpPr>
      <dsp:spPr>
        <a:xfrm>
          <a:off x="433970" y="3909929"/>
          <a:ext cx="789036" cy="789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58A362-979C-4C94-84CC-B151D677C7A2}">
      <dsp:nvSpPr>
        <dsp:cNvPr id="0" name=""/>
        <dsp:cNvSpPr/>
      </dsp:nvSpPr>
      <dsp:spPr>
        <a:xfrm>
          <a:off x="1656976" y="3587142"/>
          <a:ext cx="3959777" cy="143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30" tIns="151830" rIns="151830" bIns="15183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Casual Impact analysis of Seattle area collision data and the change in speed limits.</a:t>
          </a:r>
        </a:p>
      </dsp:txBody>
      <dsp:txXfrm>
        <a:off x="1656976" y="3587142"/>
        <a:ext cx="3959777" cy="1434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860F0-7ACD-4396-8CC5-6EDBC6CF60DB}">
      <dsp:nvSpPr>
        <dsp:cNvPr id="0" name=""/>
        <dsp:cNvSpPr/>
      </dsp:nvSpPr>
      <dsp:spPr>
        <a:xfrm>
          <a:off x="4252" y="1532334"/>
          <a:ext cx="758953" cy="758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B4FD8-B82C-4EAE-9773-8A1E38A88761}">
      <dsp:nvSpPr>
        <dsp:cNvPr id="0" name=""/>
        <dsp:cNvSpPr/>
      </dsp:nvSpPr>
      <dsp:spPr>
        <a:xfrm>
          <a:off x="4252" y="2399108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Object-oriented design</a:t>
          </a:r>
        </a:p>
      </dsp:txBody>
      <dsp:txXfrm>
        <a:off x="4252" y="2399108"/>
        <a:ext cx="2168437" cy="325265"/>
      </dsp:txXfrm>
    </dsp:sp>
    <dsp:sp modelId="{5DF8C73A-D87B-4836-94AC-507C44EC1367}">
      <dsp:nvSpPr>
        <dsp:cNvPr id="0" name=""/>
        <dsp:cNvSpPr/>
      </dsp:nvSpPr>
      <dsp:spPr>
        <a:xfrm>
          <a:off x="4252" y="2774522"/>
          <a:ext cx="2168437" cy="126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Code re-use can create collaboration challenges but ultimately pays off. Putting more code in modules ensures it can be used in multiple use cases. </a:t>
          </a:r>
        </a:p>
      </dsp:txBody>
      <dsp:txXfrm>
        <a:off x="4252" y="2774522"/>
        <a:ext cx="2168437" cy="1265267"/>
      </dsp:txXfrm>
    </dsp:sp>
    <dsp:sp modelId="{75B3A3A6-E840-4B78-8782-A15414D15F02}">
      <dsp:nvSpPr>
        <dsp:cNvPr id="0" name=""/>
        <dsp:cNvSpPr/>
      </dsp:nvSpPr>
      <dsp:spPr>
        <a:xfrm>
          <a:off x="2552166" y="1532334"/>
          <a:ext cx="758953" cy="758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1EF51-63AF-4296-978E-5D4E512EFA57}">
      <dsp:nvSpPr>
        <dsp:cNvPr id="0" name=""/>
        <dsp:cNvSpPr/>
      </dsp:nvSpPr>
      <dsp:spPr>
        <a:xfrm>
          <a:off x="2552166" y="2399108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Continuous integration</a:t>
          </a:r>
        </a:p>
      </dsp:txBody>
      <dsp:txXfrm>
        <a:off x="2552166" y="2399108"/>
        <a:ext cx="2168437" cy="325265"/>
      </dsp:txXfrm>
    </dsp:sp>
    <dsp:sp modelId="{82A439D5-7FF1-4945-9A47-FB71A8056704}">
      <dsp:nvSpPr>
        <dsp:cNvPr id="0" name=""/>
        <dsp:cNvSpPr/>
      </dsp:nvSpPr>
      <dsp:spPr>
        <a:xfrm>
          <a:off x="2552166" y="2774522"/>
          <a:ext cx="2168437" cy="126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Travis CI was a great tool to prevent regressions and ensure our test coverage was high.</a:t>
          </a:r>
        </a:p>
      </dsp:txBody>
      <dsp:txXfrm>
        <a:off x="2552166" y="2774522"/>
        <a:ext cx="2168437" cy="1265267"/>
      </dsp:txXfrm>
    </dsp:sp>
    <dsp:sp modelId="{555A8352-B08A-4169-A062-AF857D796423}">
      <dsp:nvSpPr>
        <dsp:cNvPr id="0" name=""/>
        <dsp:cNvSpPr/>
      </dsp:nvSpPr>
      <dsp:spPr>
        <a:xfrm>
          <a:off x="5100080" y="1532334"/>
          <a:ext cx="758953" cy="758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B43EF-E6B8-4C6A-823A-54F55762D504}">
      <dsp:nvSpPr>
        <dsp:cNvPr id="0" name=""/>
        <dsp:cNvSpPr/>
      </dsp:nvSpPr>
      <dsp:spPr>
        <a:xfrm>
          <a:off x="5100080" y="2399108"/>
          <a:ext cx="2168437" cy="3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Compatibility </a:t>
          </a:r>
        </a:p>
      </dsp:txBody>
      <dsp:txXfrm>
        <a:off x="5100080" y="2399108"/>
        <a:ext cx="2168437" cy="325265"/>
      </dsp:txXfrm>
    </dsp:sp>
    <dsp:sp modelId="{BEED29DD-FE71-4A7A-8BDD-2D203CDCF09C}">
      <dsp:nvSpPr>
        <dsp:cNvPr id="0" name=""/>
        <dsp:cNvSpPr/>
      </dsp:nvSpPr>
      <dsp:spPr>
        <a:xfrm>
          <a:off x="5100080" y="2774522"/>
          <a:ext cx="2168437" cy="126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Always run your code on multiple systems. We discovered a known issue with folium (only works with Firefox)</a:t>
          </a:r>
        </a:p>
      </dsp:txBody>
      <dsp:txXfrm>
        <a:off x="5100080" y="2774522"/>
        <a:ext cx="2168437" cy="12652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265AE-1207-4C89-8345-88CD6E18B878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962A68-9A32-49D4-8CA7-0F6E42392970}">
      <dsp:nvSpPr>
        <dsp:cNvPr id="0" name=""/>
        <dsp:cNvSpPr/>
      </dsp:nvSpPr>
      <dsp:spPr>
        <a:xfrm>
          <a:off x="0" y="0"/>
          <a:ext cx="6089650" cy="2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Add data from the rest of Washington State or more cities to enrich analysis of speed limits and visualizations.</a:t>
          </a:r>
        </a:p>
      </dsp:txBody>
      <dsp:txXfrm>
        <a:off x="0" y="0"/>
        <a:ext cx="6089650" cy="2550940"/>
      </dsp:txXfrm>
    </dsp:sp>
    <dsp:sp modelId="{F1B2AAA2-F539-4FEB-A3A9-75B584D9D84D}">
      <dsp:nvSpPr>
        <dsp:cNvPr id="0" name=""/>
        <dsp:cNvSpPr/>
      </dsp:nvSpPr>
      <dsp:spPr>
        <a:xfrm>
          <a:off x="0" y="2550940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724FA6-4473-4A56-82E4-634E78C40C3A}">
      <dsp:nvSpPr>
        <dsp:cNvPr id="0" name=""/>
        <dsp:cNvSpPr/>
      </dsp:nvSpPr>
      <dsp:spPr>
        <a:xfrm>
          <a:off x="0" y="2550940"/>
          <a:ext cx="6089650" cy="2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Visualize the change of collision density among different neighborhoods over time (leverage Folium’s </a:t>
          </a:r>
          <a:r>
            <a:rPr lang="en-US" sz="2700" i="1" kern="1200"/>
            <a:t>time_slider_choropleth</a:t>
          </a:r>
          <a:r>
            <a:rPr lang="en-US" sz="2700" kern="1200"/>
            <a:t> plugin: still being developed (</a:t>
          </a:r>
          <a:r>
            <a:rPr lang="en-US" sz="2700" kern="1200">
              <a:hlinkClick xmlns:r="http://schemas.openxmlformats.org/officeDocument/2006/relationships" r:id="rId1"/>
            </a:rPr>
            <a:t>https://github.com/python-visualization/folium/issues/831</a:t>
          </a:r>
          <a:r>
            <a:rPr lang="en-US" sz="2700" kern="1200"/>
            <a:t>)</a:t>
          </a:r>
        </a:p>
      </dsp:txBody>
      <dsp:txXfrm>
        <a:off x="0" y="2550940"/>
        <a:ext cx="6089650" cy="2550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6A2F1-FCFD-42AB-9A88-FE39BC022128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D8E48-E79C-46E6-AEA0-9F19B419B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2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Monthly # of collision related injuries across </a:t>
            </a:r>
            <a:r>
              <a:rPr lang="en-US" dirty="0" err="1"/>
              <a:t>Seatle</a:t>
            </a:r>
            <a:r>
              <a:rPr lang="en-US" dirty="0"/>
              <a:t> neighborhoods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0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32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8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at this portal here: https://data-seattlecitygis.opendata.arcgis.com/datasets/collisions?geometry=-122.579%2C47.656%2C-122.001%2C47.737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6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here: https://data.seattle.gov/dataset/Neighborhoods/2mbt-aqqx </a:t>
            </a:r>
          </a:p>
          <a:p>
            <a:r>
              <a:rPr lang="en-US" dirty="0"/>
              <a:t>Image from: http://clerk.seattle.gov/~public/nmaps/central.htm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available at this portal here: https://mesonet.agron.iastate.edu/request/download.phtml</a:t>
            </a:r>
          </a:p>
          <a:p>
            <a:r>
              <a:rPr lang="en-US" dirty="0"/>
              <a:t>Photo from: https://www.weather.gov/asos/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6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91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notebook: https://github.com/gdc3000/wa_collisions/blob/master/examples/Example%20-%20CausalImpact%20SpeedLimits.ipynb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D8E48-E79C-46E6-AEA0-9F19B419B0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7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F25B-5D92-4BB4-A2F4-7B3AFF5C3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CB5CB-A616-4BF7-BAFD-52D831265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B33A-B57D-4773-8351-A373ED21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5000-220B-403F-8E95-34812DFE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000F0-AE18-4AF6-AD82-76FF6765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D712-69D9-43CB-9BB5-B12E0ECE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07F94-B21B-4EFC-93EF-921C82811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28CA-5E1C-4A7E-A3A0-A037CE23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AE88-3579-443A-B5E2-D0FF42A5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FBA2-788C-4294-B9DB-88CBBDC3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4EEDC-5343-4772-9B3D-FD12AEF93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EB30F-B5F7-4C00-80D6-F4F833F19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B88F5-E4A8-4B91-B0D7-1BBBFF98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0E48-FB9E-4C25-9EA7-1237BDADD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AC09E-24BE-4024-B34E-14143894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B3DE-79CD-45A0-AAF3-1168ACB8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B961-287A-462F-9BB7-E03633E75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9FCC-CA3B-4E3F-9485-DF70643D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FE6A-7187-4B7C-A45C-71264A40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3535-D009-4412-B16E-98201855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B921-A7AD-4E9C-B895-C930BBEA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E95A-CF40-45AE-8160-B902F8F5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E51E-446D-46D0-B882-C2CBAA63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590C-A0E7-4147-AC1D-A96A20BE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FB50-73A9-4C3F-A46D-3EAB4232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62C7-100D-434F-BC2F-BE4258AE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0292-0727-4FBE-BC37-9DE952FCD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98074-5594-4462-9E22-61B390C07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EB19E-7808-4A40-9624-6FF5AE4E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52B86-1093-4CA0-BD96-22C29346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23D1-C778-4E4D-8E3E-12A67E33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FE8F-055A-414E-8268-051B61EB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779BD-E763-4FAB-90B4-B0480A7CA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EEC6-7842-42C1-B99F-A6FAE6764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1DB38-5B7E-4D1C-B58F-7A1693AEE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6261F-5CC1-45B2-A46A-FA4F5A282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21857-0227-4D3F-BB4F-40D441A9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19FC8-A38B-4EC5-BCD1-A4A87357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4649A-D056-48D4-B78D-65856C72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33F5-B7CF-4E13-A5B6-84BDD6C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F1FB7-1C5A-41CC-9263-E997752D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E832-AE9A-4C9A-9B9E-C5654940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39C9D-7696-4F64-AF3E-8CFC628F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3945B-8C41-4A12-85E4-CC25E2B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AFFCE-474B-4449-9127-F0ADCC13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0F480-FE07-4DCD-80D6-70350D61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1DAD-242B-42E9-86B7-9FD4EBFC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0BBA-A7EE-4DFC-96AC-1FB77FBB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98E3D-904A-48F4-87E9-8829A650D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AA802-412E-46C1-97CF-E99B1968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1D04E-E43D-4273-A67C-29606F5E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67981-68FE-4032-A49D-AB6B8AF3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8827-55A5-4569-8884-C91F950C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A9D6E-FCC9-4772-9FD5-CB54C003F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2EF4D-2CD6-4401-88B7-D06430819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CEE19-D115-4941-9824-F6D9C756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D4FA8-A520-4E9E-A978-8BDF464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C67AD-1F40-4AC0-AFE4-41848A62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30CE7-D244-4F6D-A8BD-5919443C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A87A-A3ED-404E-8635-C50221D24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D588-32DA-4B8F-BAC2-8913820FE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796B-D345-4ABC-AD98-EB7FED270790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300FB-0AFC-47CD-9B03-D43398940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DC448-3C6F-4064-B9DA-4DDB0DC2A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C9B8-B184-47E7-B07F-89559F3CD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1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2AE24-356A-4B4C-BD2D-221D36DB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2" y="1606459"/>
            <a:ext cx="4047843" cy="227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450CAF-4AA3-4412-A91D-B5C97DA9E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Washington Collisions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7BD-AAA2-4611-AF6E-F0180A581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1400" dirty="0"/>
              <a:t>A deep dive on collisions in Seattle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By: Libby Montague, Fei Wang, Geoff Coyner, Salik Warsi</a:t>
            </a:r>
          </a:p>
        </p:txBody>
      </p:sp>
    </p:spTree>
    <p:extLst>
      <p:ext uri="{BB962C8B-B14F-4D97-AF65-F5344CB8AC3E}">
        <p14:creationId xmlns:p14="http://schemas.microsoft.com/office/powerpoint/2010/main" val="199975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98844-9D71-4AE7-BAC5-983482D4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885653"/>
            <a:ext cx="6250769" cy="4250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Casual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D40D-03CC-41A4-B4D8-ECA1FB38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Groups neighborhoods into those where speed limits changed in 2016 and those where they did not.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Uses Bayesian structural time series model to compare collisions and injuries in counter-factual “control” vs. “treatment” groups.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D3A3F-101C-4831-A59E-28D31776FF20}"/>
              </a:ext>
            </a:extLst>
          </p:cNvPr>
          <p:cNvSpPr/>
          <p:nvPr/>
        </p:nvSpPr>
        <p:spPr>
          <a:xfrm>
            <a:off x="5385683" y="1177767"/>
            <a:ext cx="6575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Monthly volume of collision related injuries (neighborhoods with speed limit change vs. others)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80146-F6BF-421C-B693-44C86D30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B71AF-45DA-43B4-B84E-70E95B355865}"/>
              </a:ext>
            </a:extLst>
          </p:cNvPr>
          <p:cNvSpPr txBox="1">
            <a:spLocks/>
          </p:cNvSpPr>
          <p:nvPr/>
        </p:nvSpPr>
        <p:spPr>
          <a:xfrm>
            <a:off x="4775420" y="5794753"/>
            <a:ext cx="5976110" cy="68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89C1A-3CAA-48AE-A536-5BEB59FE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Casual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D40D-03CC-41A4-B4D8-ECA1FB38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73095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Groups neighborhoods into those where speed limits changed in 2016 and those where they did not.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Uses Bayesian structural time series model to compare collisions and injuries in counter-factual “control” vs. “treatment” groups.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find fewer injuries (but not stat sig) after the speed limit change.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5119F-FFFA-474F-A6F5-1A92B9AE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27" y="1825625"/>
            <a:ext cx="5811979" cy="4480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BFF041-66A5-4FD3-BB10-BDEBB52FD7B8}"/>
              </a:ext>
            </a:extLst>
          </p:cNvPr>
          <p:cNvSpPr/>
          <p:nvPr/>
        </p:nvSpPr>
        <p:spPr>
          <a:xfrm>
            <a:off x="5218706" y="1088181"/>
            <a:ext cx="6575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Results of Causal Impact Study: volume of collision injuries in neighborhoods with speed limit change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95E84-B0E6-4F9A-900E-EDCA04B0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6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3594577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One module used to curate data for models and visualizations (</a:t>
            </a:r>
            <a:r>
              <a:rPr lang="en-US" sz="2000" dirty="0" err="1">
                <a:solidFill>
                  <a:schemeClr val="bg1"/>
                </a:solidFill>
              </a:rPr>
              <a:t>read_clean_integrate_data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Separate modules built on top of </a:t>
            </a:r>
            <a:r>
              <a:rPr lang="en-US" sz="2000" dirty="0" err="1">
                <a:solidFill>
                  <a:schemeClr val="bg1"/>
                </a:solidFill>
              </a:rPr>
              <a:t>read_clean_integrate_data</a:t>
            </a:r>
            <a:r>
              <a:rPr lang="en-US" sz="2000" dirty="0">
                <a:solidFill>
                  <a:schemeClr val="bg1"/>
                </a:solidFill>
              </a:rPr>
              <a:t> to analyze speed limits and visualize the data.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3037141-3683-4CCB-A2A9-675EF224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455" y="1725681"/>
            <a:ext cx="6789037" cy="376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1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Modeled after the </a:t>
            </a:r>
            <a:r>
              <a:rPr lang="en-US" sz="2000" dirty="0" err="1">
                <a:solidFill>
                  <a:schemeClr val="bg1"/>
                </a:solidFill>
              </a:rPr>
              <a:t>Shablona</a:t>
            </a:r>
            <a:r>
              <a:rPr lang="en-US" sz="2000" dirty="0">
                <a:solidFill>
                  <a:schemeClr val="bg1"/>
                </a:solidFill>
              </a:rPr>
              <a:t> template.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example </a:t>
            </a:r>
            <a:r>
              <a:rPr lang="en-US" sz="2000" dirty="0" err="1">
                <a:solidFill>
                  <a:schemeClr val="bg1"/>
                </a:solidFill>
              </a:rPr>
              <a:t>Jupyter</a:t>
            </a:r>
            <a:r>
              <a:rPr lang="en-US" sz="2000" dirty="0">
                <a:solidFill>
                  <a:schemeClr val="bg1"/>
                </a:solidFill>
              </a:rPr>
              <a:t> notebook for each use case.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Four modules that are each used in at least one use case.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scripts for each of the modules.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A5331-C280-4A69-9904-1BD7CAC698CC}"/>
              </a:ext>
            </a:extLst>
          </p:cNvPr>
          <p:cNvSpPr/>
          <p:nvPr/>
        </p:nvSpPr>
        <p:spPr>
          <a:xfrm>
            <a:off x="4946152" y="1201802"/>
            <a:ext cx="6991848" cy="4647426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 numCol="2">
            <a:spAutoFit/>
          </a:bodyPr>
          <a:lstStyle/>
          <a:p>
            <a:r>
              <a:rPr lang="en-US" sz="1600" dirty="0"/>
              <a:t>wa_collisions/</a:t>
            </a:r>
          </a:p>
          <a:p>
            <a:r>
              <a:rPr lang="en-US" sz="1600" dirty="0"/>
              <a:t>  |- README.md</a:t>
            </a:r>
          </a:p>
          <a:p>
            <a:r>
              <a:rPr lang="en-US" sz="1600" dirty="0"/>
              <a:t>  |- wa_collisions/</a:t>
            </a:r>
          </a:p>
          <a:p>
            <a:r>
              <a:rPr lang="en-US" sz="1600" dirty="0"/>
              <a:t>     |- __init__.py</a:t>
            </a:r>
          </a:p>
          <a:p>
            <a:r>
              <a:rPr lang="en-US" sz="1600" dirty="0"/>
              <a:t>     |- neighborhood_reader.py</a:t>
            </a:r>
          </a:p>
          <a:p>
            <a:r>
              <a:rPr lang="en-US" sz="1600" dirty="0"/>
              <a:t>     |- read_clean_integrate_data.py</a:t>
            </a:r>
          </a:p>
          <a:p>
            <a:r>
              <a:rPr lang="en-US" sz="1600" dirty="0"/>
              <a:t>     |- render_stats.py</a:t>
            </a:r>
          </a:p>
          <a:p>
            <a:r>
              <a:rPr lang="en-US" sz="1600" dirty="0"/>
              <a:t>     |- visualizer.py</a:t>
            </a:r>
          </a:p>
          <a:p>
            <a:r>
              <a:rPr lang="en-US" sz="1600" dirty="0"/>
              <a:t>     |- data/</a:t>
            </a:r>
          </a:p>
          <a:p>
            <a:r>
              <a:rPr lang="en-US" sz="1600" dirty="0"/>
              <a:t>        |- …</a:t>
            </a:r>
          </a:p>
          <a:p>
            <a:r>
              <a:rPr lang="en-US" sz="1600" dirty="0"/>
              <a:t>     |- tests/</a:t>
            </a:r>
          </a:p>
          <a:p>
            <a:r>
              <a:rPr lang="en-US" sz="1600" dirty="0"/>
              <a:t>        |- __init__.py</a:t>
            </a:r>
          </a:p>
          <a:p>
            <a:r>
              <a:rPr lang="en-US" sz="1600" dirty="0"/>
              <a:t>        |- test_neighborhood_reader.py</a:t>
            </a:r>
          </a:p>
          <a:p>
            <a:r>
              <a:rPr lang="en-US" sz="1600" dirty="0"/>
              <a:t>        |- test_read_clean_integrate.py</a:t>
            </a:r>
          </a:p>
          <a:p>
            <a:r>
              <a:rPr lang="en-US" sz="1600" dirty="0"/>
              <a:t>        |- test_render_stats.py</a:t>
            </a:r>
          </a:p>
          <a:p>
            <a:r>
              <a:rPr lang="en-US" sz="1600" dirty="0"/>
              <a:t>        |- test_visualizer.py</a:t>
            </a:r>
          </a:p>
          <a:p>
            <a:r>
              <a:rPr lang="en-US" sz="1600" dirty="0"/>
              <a:t>  </a:t>
            </a:r>
          </a:p>
          <a:p>
            <a:endParaRPr lang="en-US" sz="1600" dirty="0"/>
          </a:p>
          <a:p>
            <a:r>
              <a:rPr lang="en-US" sz="1600" dirty="0"/>
              <a:t>|- examples/ </a:t>
            </a:r>
          </a:p>
          <a:p>
            <a:r>
              <a:rPr lang="en-US" sz="1600" dirty="0"/>
              <a:t>     |- Example - CausalImpact SpeedLimits.ipynb</a:t>
            </a:r>
          </a:p>
          <a:p>
            <a:r>
              <a:rPr lang="en-US" sz="1600" dirty="0"/>
              <a:t>     |- Example - Prepare Data.ipynb </a:t>
            </a:r>
          </a:p>
          <a:p>
            <a:r>
              <a:rPr lang="en-US" sz="1600" dirty="0"/>
              <a:t>     |- Example - Visualize Data.ipynb </a:t>
            </a:r>
          </a:p>
          <a:p>
            <a:r>
              <a:rPr lang="en-US" sz="1600" dirty="0"/>
              <a:t>  |- doc/</a:t>
            </a:r>
          </a:p>
          <a:p>
            <a:r>
              <a:rPr lang="en-US" sz="1600" dirty="0"/>
              <a:t>     |- Feature_Design_V1.md</a:t>
            </a:r>
          </a:p>
          <a:p>
            <a:r>
              <a:rPr lang="en-US" sz="1600" dirty="0"/>
              <a:t>     |- Feature_Design_V2.md</a:t>
            </a:r>
          </a:p>
          <a:p>
            <a:r>
              <a:rPr lang="en-US" sz="1600" dirty="0"/>
              <a:t>     |- …</a:t>
            </a:r>
          </a:p>
          <a:p>
            <a:r>
              <a:rPr lang="en-US" sz="1600" dirty="0"/>
              <a:t>|- .coverage</a:t>
            </a:r>
          </a:p>
          <a:p>
            <a:r>
              <a:rPr lang="en-US" sz="1600" dirty="0"/>
              <a:t>|- .coveragerc</a:t>
            </a:r>
          </a:p>
          <a:p>
            <a:r>
              <a:rPr lang="en-US" sz="1600" dirty="0"/>
              <a:t>|- .gitignore</a:t>
            </a:r>
          </a:p>
          <a:p>
            <a:r>
              <a:rPr lang="en-US" sz="1600" dirty="0"/>
              <a:t>|- .pylintrc</a:t>
            </a:r>
          </a:p>
          <a:p>
            <a:r>
              <a:rPr lang="en-US" sz="1600" dirty="0"/>
              <a:t>|- .travis.yml</a:t>
            </a:r>
          </a:p>
          <a:p>
            <a:r>
              <a:rPr lang="en-US" sz="1600" dirty="0"/>
              <a:t>|- LICENSE</a:t>
            </a:r>
          </a:p>
          <a:p>
            <a:r>
              <a:rPr lang="en-US" sz="1600" dirty="0"/>
              <a:t>|- requirements.txt</a:t>
            </a:r>
          </a:p>
          <a:p>
            <a:r>
              <a:rPr lang="en-US" sz="1600" dirty="0"/>
              <a:t>|- setup.py</a:t>
            </a:r>
          </a:p>
        </p:txBody>
      </p:sp>
    </p:spTree>
    <p:extLst>
      <p:ext uri="{BB962C8B-B14F-4D97-AF65-F5344CB8AC3E}">
        <p14:creationId xmlns:p14="http://schemas.microsoft.com/office/powerpoint/2010/main" val="263342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4DCB-EE50-4880-9C64-2821F7C6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4C231-386E-43FA-B4BC-C397FFF4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Lessons Learned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8464258-64E0-459D-BFC6-E36606C4C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733625"/>
              </p:ext>
            </p:extLst>
          </p:nvPr>
        </p:nvGraphicFramePr>
        <p:xfrm>
          <a:off x="4919228" y="1112065"/>
          <a:ext cx="7272771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988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46D2E-9C86-4A3E-B8E6-8AA42BE3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EBBB6-F5E2-4465-9714-30BC8AD4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288D055-0F69-40D6-872D-196E4EE26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41183"/>
              </p:ext>
            </p:extLst>
          </p:nvPr>
        </p:nvGraphicFramePr>
        <p:xfrm>
          <a:off x="5459413" y="1113183"/>
          <a:ext cx="6089650" cy="510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095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4DCB-EE50-4880-9C64-2821F7C6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4C231-386E-43FA-B4BC-C397FFF4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Background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8464258-64E0-459D-BFC6-E36606C4C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892898"/>
              </p:ext>
            </p:extLst>
          </p:nvPr>
        </p:nvGraphicFramePr>
        <p:xfrm>
          <a:off x="4919228" y="1112065"/>
          <a:ext cx="7272771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821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613B2-EB9C-49DC-9974-0600DFD6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528030"/>
            <a:ext cx="6250769" cy="364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Seattle Collision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Downloaded from Seattle GIS open data portal</a:t>
            </a:r>
          </a:p>
          <a:p>
            <a:r>
              <a:rPr lang="en-US" sz="2000">
                <a:solidFill>
                  <a:schemeClr val="bg1"/>
                </a:solidFill>
              </a:rPr>
              <a:t>Provides 48 attributes for Seattle collisions since 2004</a:t>
            </a:r>
          </a:p>
          <a:p>
            <a:r>
              <a:rPr lang="en-US" sz="2000">
                <a:solidFill>
                  <a:schemeClr val="bg1"/>
                </a:solidFill>
              </a:rPr>
              <a:t>Majority of collisions include exact geo-coordinates.</a:t>
            </a:r>
          </a:p>
          <a:p>
            <a:r>
              <a:rPr lang="en-US" sz="2000">
                <a:solidFill>
                  <a:schemeClr val="bg1"/>
                </a:solidFill>
              </a:rPr>
              <a:t>Includes a weather attribute but it’s sparsely populated and qualitative.</a:t>
            </a:r>
          </a:p>
        </p:txBody>
      </p:sp>
    </p:spTree>
    <p:extLst>
      <p:ext uri="{BB962C8B-B14F-4D97-AF65-F5344CB8AC3E}">
        <p14:creationId xmlns:p14="http://schemas.microsoft.com/office/powerpoint/2010/main" val="5915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Seattle Neighborhoods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Shape File of the boundaries of neighborhoods used by the City Clerks Office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Used to understand collisions at a level useful to neighborhood groups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Helpful in analyzing policy questions that impacted some neighborhoods, like changing speed limits.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498A1-6441-4591-891C-88EDC0E24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622" y="934785"/>
            <a:ext cx="6456136" cy="54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Downloaded from Iowa State University database of hourly airport AWOS/ASOS reports.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Combined data from SeaTac, Renton, Boeing Field used as source for hourly weather information.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43C9E-676E-4D6D-94C7-776907056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919" y="1542305"/>
            <a:ext cx="5534439" cy="41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1C0BD-EDAC-4161-B23F-E09EA92C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0B0A9A-2705-4AA3-9255-5BD4A8B3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Cases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17E82B7-0C2B-447D-BB4B-58D6E3C7D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571925"/>
              </p:ext>
            </p:extLst>
          </p:nvPr>
        </p:nvGraphicFramePr>
        <p:xfrm>
          <a:off x="5737046" y="1192164"/>
          <a:ext cx="5616754" cy="502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481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Prepare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Creates a cleaned and integrated dataset.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Example </a:t>
            </a:r>
            <a:r>
              <a:rPr lang="en-US" sz="2000" dirty="0" err="1">
                <a:solidFill>
                  <a:schemeClr val="bg1"/>
                </a:solidFill>
              </a:rPr>
              <a:t>Jupyter</a:t>
            </a:r>
            <a:r>
              <a:rPr lang="en-US" sz="2000" dirty="0">
                <a:solidFill>
                  <a:schemeClr val="bg1"/>
                </a:solidFill>
              </a:rPr>
              <a:t> notebook walks the user through downloading the necessary data.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Small subsets of data are on the repo and used for testing.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C52BA-7E26-4E85-9D93-08A8F86C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562" y="1007829"/>
            <a:ext cx="5373744" cy="57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Visualize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Assigns a neighborhood to each collision based on shape file.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Visualize data per neighborhood.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 interactive drop down to analyze data.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99A9B-C221-4609-9EA5-7A74BE25A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86" y="1740493"/>
            <a:ext cx="7145481" cy="44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6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F9FE-1CDD-45F3-8601-F2710480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0306" y="1"/>
            <a:ext cx="1791693" cy="100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649CD-C4DB-4A73-B411-9C060EC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Visualize Collision density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32F1-C444-403D-9DB8-EDC87E620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9213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Aggregates collisions by hour.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Allows user to input neighborhoods and </a:t>
            </a:r>
            <a:r>
              <a:rPr lang="en-US" altLang="zh-CN" sz="2000" dirty="0">
                <a:solidFill>
                  <a:schemeClr val="bg1"/>
                </a:solidFill>
              </a:rPr>
              <a:t>time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frame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interest for comparison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Presents collision heatmaps over time to compare the neighborhoods.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Collision_Density_Heatmap_With_Tme.mov">
            <a:hlinkClick r:id="" action="ppaction://media"/>
            <a:extLst>
              <a:ext uri="{FF2B5EF4-FFF2-40B4-BE49-F238E27FC236}">
                <a16:creationId xmlns:a16="http://schemas.microsoft.com/office/drawing/2014/main" id="{6D95D2E4-234E-734C-8B92-44E748243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10163" y="77638"/>
            <a:ext cx="5298403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</Words>
  <Application>Microsoft Office PowerPoint</Application>
  <PresentationFormat>Widescreen</PresentationFormat>
  <Paragraphs>132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Office Theme</vt:lpstr>
      <vt:lpstr>Washington Collisions</vt:lpstr>
      <vt:lpstr>Background</vt:lpstr>
      <vt:lpstr>Seattle Collision Data</vt:lpstr>
      <vt:lpstr>Seattle Neighborhoods Data</vt:lpstr>
      <vt:lpstr>Weather Data</vt:lpstr>
      <vt:lpstr>Use Cases</vt:lpstr>
      <vt:lpstr>Demo: Prepare Data</vt:lpstr>
      <vt:lpstr>Demo: Visualize Neighborhoods</vt:lpstr>
      <vt:lpstr>Demo: Visualize Collision density over time</vt:lpstr>
      <vt:lpstr>Demo: Casual Impact</vt:lpstr>
      <vt:lpstr>Demo: Casual Impact</vt:lpstr>
      <vt:lpstr>Design</vt:lpstr>
      <vt:lpstr>Project Structure</vt:lpstr>
      <vt:lpstr>Lessons Learned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Washington Collisions</dc:title>
  <dc:creator>Geoff Coyner</dc:creator>
  <cp:lastModifiedBy>Geoff Coyner</cp:lastModifiedBy>
  <cp:revision>1</cp:revision>
  <dcterms:created xsi:type="dcterms:W3CDTF">2018-06-04T18:01:21Z</dcterms:created>
  <dcterms:modified xsi:type="dcterms:W3CDTF">2018-06-04T18:02:17Z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geoffc@microsoft.com</vt:lpwstr>
  </property>
  <property fmtid="{D5CDD505-2E9C-101B-9397-08002B2CF9AE}" pid="5" name="MSIP_Label_f42aa342-8706-4288-bd11-ebb85995028c_SetDate">
    <vt:lpwstr>2018-06-04T18:02:17.2178510Z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